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86" r:id="rId2"/>
    <p:sldId id="256" r:id="rId3"/>
    <p:sldId id="257" r:id="rId4"/>
    <p:sldId id="258" r:id="rId5"/>
    <p:sldId id="259" r:id="rId6"/>
    <p:sldId id="28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88" r:id="rId23"/>
    <p:sldId id="275" r:id="rId24"/>
    <p:sldId id="289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90" r:id="rId3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6600"/>
    <a:srgbClr val="FF3300"/>
    <a:srgbClr val="8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3686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Зразок тексту</a:t>
            </a:r>
          </a:p>
          <a:p>
            <a:pPr lvl="1"/>
            <a:r>
              <a:rPr lang="ru-RU" smtClean="0"/>
              <a:t>Другий рівень</a:t>
            </a:r>
          </a:p>
          <a:p>
            <a:pPr lvl="2"/>
            <a:r>
              <a:rPr lang="ru-RU" smtClean="0"/>
              <a:t>Третій рівень</a:t>
            </a:r>
          </a:p>
          <a:p>
            <a:pPr lvl="3"/>
            <a:r>
              <a:rPr lang="ru-RU" smtClean="0"/>
              <a:t>Четвертий рівень</a:t>
            </a:r>
          </a:p>
          <a:p>
            <a:pPr lvl="4"/>
            <a:r>
              <a:rPr lang="ru-RU" smtClean="0"/>
              <a:t>П'ятий рівень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58CD042-2752-4648-8ACA-CEBAE82C0C2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F91DAA-905F-4B42-B381-D672DE830D8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1" name="suction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D9E1E1-EEA9-47FC-A970-3419933A9A9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1" name="suction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F59C6-3542-4F6C-8E59-2BE5A8D79C1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1" name="suction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08723-E853-4A25-963F-553D1BF36E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1" name="suction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D32088-AA97-4617-A49E-1D5E760BE31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1" name="suction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F3454C-B28B-474D-B641-8DF5338F88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1" name="suction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F4490C-45AB-48C8-BBA8-3E824F817A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1" name="suction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B3CF2B-0720-4D12-9C79-E81DF724CA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1" name="suction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F12D97-2D5B-4353-9737-D2679EF4E7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1" name="suction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F8A3D3-4569-4EA0-9A61-F1EBD274A23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1" name="suction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274B2C-E138-41BD-B0B7-D81FB4B5A13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1" name="suction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Зразок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Зразок тексту</a:t>
            </a:r>
          </a:p>
          <a:p>
            <a:pPr lvl="1"/>
            <a:r>
              <a:rPr lang="ru-RU" smtClean="0"/>
              <a:t>Другий рівень</a:t>
            </a:r>
          </a:p>
          <a:p>
            <a:pPr lvl="2"/>
            <a:r>
              <a:rPr lang="ru-RU" smtClean="0"/>
              <a:t>Третій рівень</a:t>
            </a:r>
          </a:p>
          <a:p>
            <a:pPr lvl="3"/>
            <a:r>
              <a:rPr lang="ru-RU" smtClean="0"/>
              <a:t>Четвертий рівень</a:t>
            </a:r>
          </a:p>
          <a:p>
            <a:pPr lvl="4"/>
            <a:r>
              <a:rPr lang="ru-RU" smtClean="0"/>
              <a:t>П'ятий рівень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5A67E50-658E-4FC7-B65C-0F304870B49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1000">
    <p:sndAc>
      <p:stSnd>
        <p:snd r:embed="rId13" name="suction.wav"/>
      </p:stSnd>
    </p:sndAc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</p:spTree>
  </p:cSld>
  <p:clrMapOvr>
    <a:masterClrMapping/>
  </p:clrMapOvr>
  <p:transition advClick="0" advTm="100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2056" name="AutoShape 8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5123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5124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149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7171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174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38915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6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7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8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8919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8195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8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199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200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9219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2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3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4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9225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10243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4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5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6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7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8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49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0250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11267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0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1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2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3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4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12291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2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3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4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5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6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7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8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299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2300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13315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8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0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2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4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5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14339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2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4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5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6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8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15363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4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5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7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8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3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4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5375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16387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1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3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4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5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6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7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8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99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400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17411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2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3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4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5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9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0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1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2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3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4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5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18435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8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39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0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1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2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3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4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5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6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7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8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49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450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19459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3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4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5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6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7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8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69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70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71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72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73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74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475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20483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4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5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6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7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8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89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0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1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2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3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4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5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6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7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8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499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500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21507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0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1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2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3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4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5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6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7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8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19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0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1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2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3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4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525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22531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3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4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5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6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7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8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39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40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41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42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43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44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45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46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47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48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49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550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39939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0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1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2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3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4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5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6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7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8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49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0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1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2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3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4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5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6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7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8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9959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23555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57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58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59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0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1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2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3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4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5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6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7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8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69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0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1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2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3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4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5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76" name="AutoShape 24"/>
          <p:cNvSpPr>
            <a:spLocks noChangeArrowheads="1"/>
          </p:cNvSpPr>
          <p:nvPr/>
        </p:nvSpPr>
        <p:spPr bwMode="auto">
          <a:xfrm rot="-5400000">
            <a:off x="3856831" y="4379119"/>
            <a:ext cx="314325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40963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4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5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6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7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8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69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0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1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2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3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4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5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6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7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8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79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80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81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82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83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84" name="AutoShape 24"/>
          <p:cNvSpPr>
            <a:spLocks noChangeArrowheads="1"/>
          </p:cNvSpPr>
          <p:nvPr/>
        </p:nvSpPr>
        <p:spPr bwMode="auto">
          <a:xfrm rot="-5400000">
            <a:off x="3856831" y="4379119"/>
            <a:ext cx="314325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0985" name="AutoShape 25"/>
          <p:cNvSpPr>
            <a:spLocks noChangeArrowheads="1"/>
          </p:cNvSpPr>
          <p:nvPr/>
        </p:nvSpPr>
        <p:spPr bwMode="auto">
          <a:xfrm rot="-5400000">
            <a:off x="29535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25603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4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5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6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7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8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9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0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1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2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3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4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5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6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7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8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19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0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1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2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3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4" name="AutoShape 24"/>
          <p:cNvSpPr>
            <a:spLocks noChangeArrowheads="1"/>
          </p:cNvSpPr>
          <p:nvPr/>
        </p:nvSpPr>
        <p:spPr bwMode="auto">
          <a:xfrm rot="-5400000">
            <a:off x="3856831" y="4379119"/>
            <a:ext cx="314325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5" name="AutoShape 25"/>
          <p:cNvSpPr>
            <a:spLocks noChangeArrowheads="1"/>
          </p:cNvSpPr>
          <p:nvPr/>
        </p:nvSpPr>
        <p:spPr bwMode="auto">
          <a:xfrm rot="-5400000">
            <a:off x="29535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26" name="AutoShape 26"/>
          <p:cNvSpPr>
            <a:spLocks noChangeArrowheads="1"/>
          </p:cNvSpPr>
          <p:nvPr/>
        </p:nvSpPr>
        <p:spPr bwMode="auto">
          <a:xfrm rot="-5400000">
            <a:off x="20518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27651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2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3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4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5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6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7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8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59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0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1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2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3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4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5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6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7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8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69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70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71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72" name="AutoShape 24"/>
          <p:cNvSpPr>
            <a:spLocks noChangeArrowheads="1"/>
          </p:cNvSpPr>
          <p:nvPr/>
        </p:nvSpPr>
        <p:spPr bwMode="auto">
          <a:xfrm rot="-5400000">
            <a:off x="3856831" y="4379119"/>
            <a:ext cx="314325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73" name="AutoShape 25"/>
          <p:cNvSpPr>
            <a:spLocks noChangeArrowheads="1"/>
          </p:cNvSpPr>
          <p:nvPr/>
        </p:nvSpPr>
        <p:spPr bwMode="auto">
          <a:xfrm rot="-5400000">
            <a:off x="29535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74" name="AutoShape 26"/>
          <p:cNvSpPr>
            <a:spLocks noChangeArrowheads="1"/>
          </p:cNvSpPr>
          <p:nvPr/>
        </p:nvSpPr>
        <p:spPr bwMode="auto">
          <a:xfrm rot="-5400000">
            <a:off x="20518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675" name="AutoShape 27"/>
          <p:cNvSpPr>
            <a:spLocks noChangeArrowheads="1"/>
          </p:cNvSpPr>
          <p:nvPr/>
        </p:nvSpPr>
        <p:spPr bwMode="auto">
          <a:xfrm rot="-5400000">
            <a:off x="52070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28675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6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7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8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9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0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1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2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3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4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5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6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7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8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89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0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1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2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3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4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5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6" name="AutoShape 24"/>
          <p:cNvSpPr>
            <a:spLocks noChangeArrowheads="1"/>
          </p:cNvSpPr>
          <p:nvPr/>
        </p:nvSpPr>
        <p:spPr bwMode="auto">
          <a:xfrm rot="-5400000">
            <a:off x="3856831" y="4379119"/>
            <a:ext cx="314325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7" name="AutoShape 25"/>
          <p:cNvSpPr>
            <a:spLocks noChangeArrowheads="1"/>
          </p:cNvSpPr>
          <p:nvPr/>
        </p:nvSpPr>
        <p:spPr bwMode="auto">
          <a:xfrm rot="-5400000">
            <a:off x="29535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8" name="AutoShape 26"/>
          <p:cNvSpPr>
            <a:spLocks noChangeArrowheads="1"/>
          </p:cNvSpPr>
          <p:nvPr/>
        </p:nvSpPr>
        <p:spPr bwMode="auto">
          <a:xfrm rot="-5400000">
            <a:off x="20518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99" name="AutoShape 27"/>
          <p:cNvSpPr>
            <a:spLocks noChangeArrowheads="1"/>
          </p:cNvSpPr>
          <p:nvPr/>
        </p:nvSpPr>
        <p:spPr bwMode="auto">
          <a:xfrm rot="-5400000">
            <a:off x="52070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700" name="AutoShape 28"/>
          <p:cNvSpPr>
            <a:spLocks noChangeArrowheads="1"/>
          </p:cNvSpPr>
          <p:nvPr/>
        </p:nvSpPr>
        <p:spPr bwMode="auto">
          <a:xfrm rot="-5400000">
            <a:off x="43053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29699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0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2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3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4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5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6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7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8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09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0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1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2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3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4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5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6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7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8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19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20" name="AutoShape 24"/>
          <p:cNvSpPr>
            <a:spLocks noChangeArrowheads="1"/>
          </p:cNvSpPr>
          <p:nvPr/>
        </p:nvSpPr>
        <p:spPr bwMode="auto">
          <a:xfrm rot="-5400000">
            <a:off x="3856831" y="4379119"/>
            <a:ext cx="314325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21" name="AutoShape 25"/>
          <p:cNvSpPr>
            <a:spLocks noChangeArrowheads="1"/>
          </p:cNvSpPr>
          <p:nvPr/>
        </p:nvSpPr>
        <p:spPr bwMode="auto">
          <a:xfrm rot="-5400000">
            <a:off x="29535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22" name="AutoShape 26"/>
          <p:cNvSpPr>
            <a:spLocks noChangeArrowheads="1"/>
          </p:cNvSpPr>
          <p:nvPr/>
        </p:nvSpPr>
        <p:spPr bwMode="auto">
          <a:xfrm rot="-5400000">
            <a:off x="20518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23" name="AutoShape 27"/>
          <p:cNvSpPr>
            <a:spLocks noChangeArrowheads="1"/>
          </p:cNvSpPr>
          <p:nvPr/>
        </p:nvSpPr>
        <p:spPr bwMode="auto">
          <a:xfrm rot="-5400000">
            <a:off x="52070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24" name="AutoShape 28"/>
          <p:cNvSpPr>
            <a:spLocks noChangeArrowheads="1"/>
          </p:cNvSpPr>
          <p:nvPr/>
        </p:nvSpPr>
        <p:spPr bwMode="auto">
          <a:xfrm rot="-5400000">
            <a:off x="43053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725" name="AutoShape 29"/>
          <p:cNvSpPr>
            <a:spLocks noChangeArrowheads="1"/>
          </p:cNvSpPr>
          <p:nvPr/>
        </p:nvSpPr>
        <p:spPr bwMode="auto">
          <a:xfrm rot="-5400000">
            <a:off x="34036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30723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6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7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8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29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0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1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2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3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4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5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6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7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8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39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40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41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42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43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44" name="AutoShape 24"/>
          <p:cNvSpPr>
            <a:spLocks noChangeArrowheads="1"/>
          </p:cNvSpPr>
          <p:nvPr/>
        </p:nvSpPr>
        <p:spPr bwMode="auto">
          <a:xfrm rot="-5400000">
            <a:off x="3856831" y="4379119"/>
            <a:ext cx="314325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45" name="AutoShape 25"/>
          <p:cNvSpPr>
            <a:spLocks noChangeArrowheads="1"/>
          </p:cNvSpPr>
          <p:nvPr/>
        </p:nvSpPr>
        <p:spPr bwMode="auto">
          <a:xfrm rot="-5400000">
            <a:off x="29535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46" name="AutoShape 26"/>
          <p:cNvSpPr>
            <a:spLocks noChangeArrowheads="1"/>
          </p:cNvSpPr>
          <p:nvPr/>
        </p:nvSpPr>
        <p:spPr bwMode="auto">
          <a:xfrm rot="-5400000">
            <a:off x="20518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47" name="AutoShape 27"/>
          <p:cNvSpPr>
            <a:spLocks noChangeArrowheads="1"/>
          </p:cNvSpPr>
          <p:nvPr/>
        </p:nvSpPr>
        <p:spPr bwMode="auto">
          <a:xfrm rot="-5400000">
            <a:off x="52070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48" name="AutoShape 28"/>
          <p:cNvSpPr>
            <a:spLocks noChangeArrowheads="1"/>
          </p:cNvSpPr>
          <p:nvPr/>
        </p:nvSpPr>
        <p:spPr bwMode="auto">
          <a:xfrm rot="-5400000">
            <a:off x="43053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49" name="AutoShape 29"/>
          <p:cNvSpPr>
            <a:spLocks noChangeArrowheads="1"/>
          </p:cNvSpPr>
          <p:nvPr/>
        </p:nvSpPr>
        <p:spPr bwMode="auto">
          <a:xfrm rot="-5400000">
            <a:off x="34036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750" name="AutoShape 30"/>
          <p:cNvSpPr>
            <a:spLocks noChangeArrowheads="1"/>
          </p:cNvSpPr>
          <p:nvPr/>
        </p:nvSpPr>
        <p:spPr bwMode="auto">
          <a:xfrm rot="-5400000">
            <a:off x="25019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31747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48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49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0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1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2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3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4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5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6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7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8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59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0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1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2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3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4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5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6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7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8" name="AutoShape 24"/>
          <p:cNvSpPr>
            <a:spLocks noChangeArrowheads="1"/>
          </p:cNvSpPr>
          <p:nvPr/>
        </p:nvSpPr>
        <p:spPr bwMode="auto">
          <a:xfrm rot="-5400000">
            <a:off x="3856831" y="4379119"/>
            <a:ext cx="314325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69" name="AutoShape 25"/>
          <p:cNvSpPr>
            <a:spLocks noChangeArrowheads="1"/>
          </p:cNvSpPr>
          <p:nvPr/>
        </p:nvSpPr>
        <p:spPr bwMode="auto">
          <a:xfrm rot="-5400000">
            <a:off x="29535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0" name="AutoShape 26"/>
          <p:cNvSpPr>
            <a:spLocks noChangeArrowheads="1"/>
          </p:cNvSpPr>
          <p:nvPr/>
        </p:nvSpPr>
        <p:spPr bwMode="auto">
          <a:xfrm rot="-5400000">
            <a:off x="20518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1" name="AutoShape 27"/>
          <p:cNvSpPr>
            <a:spLocks noChangeArrowheads="1"/>
          </p:cNvSpPr>
          <p:nvPr/>
        </p:nvSpPr>
        <p:spPr bwMode="auto">
          <a:xfrm rot="-5400000">
            <a:off x="52070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2" name="AutoShape 28"/>
          <p:cNvSpPr>
            <a:spLocks noChangeArrowheads="1"/>
          </p:cNvSpPr>
          <p:nvPr/>
        </p:nvSpPr>
        <p:spPr bwMode="auto">
          <a:xfrm rot="-5400000">
            <a:off x="43053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3" name="AutoShape 29"/>
          <p:cNvSpPr>
            <a:spLocks noChangeArrowheads="1"/>
          </p:cNvSpPr>
          <p:nvPr/>
        </p:nvSpPr>
        <p:spPr bwMode="auto">
          <a:xfrm rot="-5400000">
            <a:off x="34036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4" name="AutoShape 30"/>
          <p:cNvSpPr>
            <a:spLocks noChangeArrowheads="1"/>
          </p:cNvSpPr>
          <p:nvPr/>
        </p:nvSpPr>
        <p:spPr bwMode="auto">
          <a:xfrm rot="-5400000">
            <a:off x="25019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1775" name="AutoShape 31"/>
          <p:cNvSpPr>
            <a:spLocks noChangeArrowheads="1"/>
          </p:cNvSpPr>
          <p:nvPr/>
        </p:nvSpPr>
        <p:spPr bwMode="auto">
          <a:xfrm rot="-5400000">
            <a:off x="4756151" y="401955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32771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2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3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4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5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6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7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8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79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0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1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2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3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4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5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6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7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8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89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0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1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2" name="AutoShape 24"/>
          <p:cNvSpPr>
            <a:spLocks noChangeArrowheads="1"/>
          </p:cNvSpPr>
          <p:nvPr/>
        </p:nvSpPr>
        <p:spPr bwMode="auto">
          <a:xfrm rot="-5400000">
            <a:off x="3856831" y="4379119"/>
            <a:ext cx="314325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3" name="AutoShape 25"/>
          <p:cNvSpPr>
            <a:spLocks noChangeArrowheads="1"/>
          </p:cNvSpPr>
          <p:nvPr/>
        </p:nvSpPr>
        <p:spPr bwMode="auto">
          <a:xfrm rot="-5400000">
            <a:off x="29535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4" name="AutoShape 26"/>
          <p:cNvSpPr>
            <a:spLocks noChangeArrowheads="1"/>
          </p:cNvSpPr>
          <p:nvPr/>
        </p:nvSpPr>
        <p:spPr bwMode="auto">
          <a:xfrm rot="-5400000">
            <a:off x="20518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5" name="AutoShape 27"/>
          <p:cNvSpPr>
            <a:spLocks noChangeArrowheads="1"/>
          </p:cNvSpPr>
          <p:nvPr/>
        </p:nvSpPr>
        <p:spPr bwMode="auto">
          <a:xfrm rot="-5400000">
            <a:off x="52070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6" name="AutoShape 28"/>
          <p:cNvSpPr>
            <a:spLocks noChangeArrowheads="1"/>
          </p:cNvSpPr>
          <p:nvPr/>
        </p:nvSpPr>
        <p:spPr bwMode="auto">
          <a:xfrm rot="-5400000">
            <a:off x="43053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7" name="AutoShape 29"/>
          <p:cNvSpPr>
            <a:spLocks noChangeArrowheads="1"/>
          </p:cNvSpPr>
          <p:nvPr/>
        </p:nvSpPr>
        <p:spPr bwMode="auto">
          <a:xfrm rot="-5400000">
            <a:off x="34036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8" name="AutoShape 30"/>
          <p:cNvSpPr>
            <a:spLocks noChangeArrowheads="1"/>
          </p:cNvSpPr>
          <p:nvPr/>
        </p:nvSpPr>
        <p:spPr bwMode="auto">
          <a:xfrm rot="-5400000">
            <a:off x="25019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799" name="AutoShape 31"/>
          <p:cNvSpPr>
            <a:spLocks noChangeArrowheads="1"/>
          </p:cNvSpPr>
          <p:nvPr/>
        </p:nvSpPr>
        <p:spPr bwMode="auto">
          <a:xfrm rot="-5400000">
            <a:off x="4756151" y="401955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2800" name="AutoShape 32"/>
          <p:cNvSpPr>
            <a:spLocks noChangeArrowheads="1"/>
          </p:cNvSpPr>
          <p:nvPr/>
        </p:nvSpPr>
        <p:spPr bwMode="auto">
          <a:xfrm rot="-5400000">
            <a:off x="3856038" y="401955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33795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796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797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798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799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1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2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3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4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5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6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7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8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09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0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1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2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3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4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5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6" name="AutoShape 24"/>
          <p:cNvSpPr>
            <a:spLocks noChangeArrowheads="1"/>
          </p:cNvSpPr>
          <p:nvPr/>
        </p:nvSpPr>
        <p:spPr bwMode="auto">
          <a:xfrm rot="-5400000">
            <a:off x="3856831" y="4379119"/>
            <a:ext cx="314325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7" name="AutoShape 25"/>
          <p:cNvSpPr>
            <a:spLocks noChangeArrowheads="1"/>
          </p:cNvSpPr>
          <p:nvPr/>
        </p:nvSpPr>
        <p:spPr bwMode="auto">
          <a:xfrm rot="-5400000">
            <a:off x="29535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8" name="AutoShape 26"/>
          <p:cNvSpPr>
            <a:spLocks noChangeArrowheads="1"/>
          </p:cNvSpPr>
          <p:nvPr/>
        </p:nvSpPr>
        <p:spPr bwMode="auto">
          <a:xfrm rot="-5400000">
            <a:off x="20518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19" name="AutoShape 27"/>
          <p:cNvSpPr>
            <a:spLocks noChangeArrowheads="1"/>
          </p:cNvSpPr>
          <p:nvPr/>
        </p:nvSpPr>
        <p:spPr bwMode="auto">
          <a:xfrm rot="-5400000">
            <a:off x="52070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0" name="AutoShape 28"/>
          <p:cNvSpPr>
            <a:spLocks noChangeArrowheads="1"/>
          </p:cNvSpPr>
          <p:nvPr/>
        </p:nvSpPr>
        <p:spPr bwMode="auto">
          <a:xfrm rot="-5400000">
            <a:off x="43053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1" name="AutoShape 29"/>
          <p:cNvSpPr>
            <a:spLocks noChangeArrowheads="1"/>
          </p:cNvSpPr>
          <p:nvPr/>
        </p:nvSpPr>
        <p:spPr bwMode="auto">
          <a:xfrm rot="-5400000">
            <a:off x="34036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2" name="AutoShape 30"/>
          <p:cNvSpPr>
            <a:spLocks noChangeArrowheads="1"/>
          </p:cNvSpPr>
          <p:nvPr/>
        </p:nvSpPr>
        <p:spPr bwMode="auto">
          <a:xfrm rot="-5400000">
            <a:off x="25019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3" name="AutoShape 31"/>
          <p:cNvSpPr>
            <a:spLocks noChangeArrowheads="1"/>
          </p:cNvSpPr>
          <p:nvPr/>
        </p:nvSpPr>
        <p:spPr bwMode="auto">
          <a:xfrm rot="-5400000">
            <a:off x="4756151" y="401955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4" name="AutoShape 32"/>
          <p:cNvSpPr>
            <a:spLocks noChangeArrowheads="1"/>
          </p:cNvSpPr>
          <p:nvPr/>
        </p:nvSpPr>
        <p:spPr bwMode="auto">
          <a:xfrm rot="-5400000">
            <a:off x="3856038" y="401955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3825" name="AutoShape 33"/>
          <p:cNvSpPr>
            <a:spLocks noChangeArrowheads="1"/>
          </p:cNvSpPr>
          <p:nvPr/>
        </p:nvSpPr>
        <p:spPr bwMode="auto">
          <a:xfrm rot="-5400000">
            <a:off x="2952751" y="401955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34819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0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2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3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4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5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6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7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8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29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0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1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2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3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4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5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6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7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8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39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40" name="AutoShape 24"/>
          <p:cNvSpPr>
            <a:spLocks noChangeArrowheads="1"/>
          </p:cNvSpPr>
          <p:nvPr/>
        </p:nvSpPr>
        <p:spPr bwMode="auto">
          <a:xfrm rot="-5400000">
            <a:off x="3856831" y="4379119"/>
            <a:ext cx="314325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41" name="AutoShape 25"/>
          <p:cNvSpPr>
            <a:spLocks noChangeArrowheads="1"/>
          </p:cNvSpPr>
          <p:nvPr/>
        </p:nvSpPr>
        <p:spPr bwMode="auto">
          <a:xfrm rot="-5400000">
            <a:off x="29535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42" name="AutoShape 26"/>
          <p:cNvSpPr>
            <a:spLocks noChangeArrowheads="1"/>
          </p:cNvSpPr>
          <p:nvPr/>
        </p:nvSpPr>
        <p:spPr bwMode="auto">
          <a:xfrm rot="-5400000">
            <a:off x="20518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43" name="AutoShape 27"/>
          <p:cNvSpPr>
            <a:spLocks noChangeArrowheads="1"/>
          </p:cNvSpPr>
          <p:nvPr/>
        </p:nvSpPr>
        <p:spPr bwMode="auto">
          <a:xfrm rot="-5400000">
            <a:off x="52070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44" name="AutoShape 28"/>
          <p:cNvSpPr>
            <a:spLocks noChangeArrowheads="1"/>
          </p:cNvSpPr>
          <p:nvPr/>
        </p:nvSpPr>
        <p:spPr bwMode="auto">
          <a:xfrm rot="-5400000">
            <a:off x="43053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45" name="AutoShape 29"/>
          <p:cNvSpPr>
            <a:spLocks noChangeArrowheads="1"/>
          </p:cNvSpPr>
          <p:nvPr/>
        </p:nvSpPr>
        <p:spPr bwMode="auto">
          <a:xfrm rot="-5400000">
            <a:off x="34036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46" name="AutoShape 30"/>
          <p:cNvSpPr>
            <a:spLocks noChangeArrowheads="1"/>
          </p:cNvSpPr>
          <p:nvPr/>
        </p:nvSpPr>
        <p:spPr bwMode="auto">
          <a:xfrm rot="-5400000">
            <a:off x="25019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47" name="AutoShape 31"/>
          <p:cNvSpPr>
            <a:spLocks noChangeArrowheads="1"/>
          </p:cNvSpPr>
          <p:nvPr/>
        </p:nvSpPr>
        <p:spPr bwMode="auto">
          <a:xfrm rot="-5400000">
            <a:off x="4756151" y="401955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48" name="AutoShape 32"/>
          <p:cNvSpPr>
            <a:spLocks noChangeArrowheads="1"/>
          </p:cNvSpPr>
          <p:nvPr/>
        </p:nvSpPr>
        <p:spPr bwMode="auto">
          <a:xfrm rot="-5400000">
            <a:off x="3856038" y="401955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49" name="AutoShape 33"/>
          <p:cNvSpPr>
            <a:spLocks noChangeArrowheads="1"/>
          </p:cNvSpPr>
          <p:nvPr/>
        </p:nvSpPr>
        <p:spPr bwMode="auto">
          <a:xfrm rot="-5400000">
            <a:off x="2952751" y="401955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4850" name="AutoShape 34"/>
          <p:cNvSpPr>
            <a:spLocks noChangeArrowheads="1"/>
          </p:cNvSpPr>
          <p:nvPr/>
        </p:nvSpPr>
        <p:spPr bwMode="auto">
          <a:xfrm rot="-5400000">
            <a:off x="4305301" y="3838575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35843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44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46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47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48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0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1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2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3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4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5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6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7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8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59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0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1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2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3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4" name="AutoShape 24"/>
          <p:cNvSpPr>
            <a:spLocks noChangeArrowheads="1"/>
          </p:cNvSpPr>
          <p:nvPr/>
        </p:nvSpPr>
        <p:spPr bwMode="auto">
          <a:xfrm rot="-5400000">
            <a:off x="3856831" y="4379119"/>
            <a:ext cx="314325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5" name="AutoShape 25"/>
          <p:cNvSpPr>
            <a:spLocks noChangeArrowheads="1"/>
          </p:cNvSpPr>
          <p:nvPr/>
        </p:nvSpPr>
        <p:spPr bwMode="auto">
          <a:xfrm rot="-5400000">
            <a:off x="29535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6" name="AutoShape 26"/>
          <p:cNvSpPr>
            <a:spLocks noChangeArrowheads="1"/>
          </p:cNvSpPr>
          <p:nvPr/>
        </p:nvSpPr>
        <p:spPr bwMode="auto">
          <a:xfrm rot="-5400000">
            <a:off x="20518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7" name="AutoShape 27"/>
          <p:cNvSpPr>
            <a:spLocks noChangeArrowheads="1"/>
          </p:cNvSpPr>
          <p:nvPr/>
        </p:nvSpPr>
        <p:spPr bwMode="auto">
          <a:xfrm rot="-5400000">
            <a:off x="52070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8" name="AutoShape 28"/>
          <p:cNvSpPr>
            <a:spLocks noChangeArrowheads="1"/>
          </p:cNvSpPr>
          <p:nvPr/>
        </p:nvSpPr>
        <p:spPr bwMode="auto">
          <a:xfrm rot="-5400000">
            <a:off x="43053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69" name="AutoShape 29"/>
          <p:cNvSpPr>
            <a:spLocks noChangeArrowheads="1"/>
          </p:cNvSpPr>
          <p:nvPr/>
        </p:nvSpPr>
        <p:spPr bwMode="auto">
          <a:xfrm rot="-5400000">
            <a:off x="34036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70" name="AutoShape 30"/>
          <p:cNvSpPr>
            <a:spLocks noChangeArrowheads="1"/>
          </p:cNvSpPr>
          <p:nvPr/>
        </p:nvSpPr>
        <p:spPr bwMode="auto">
          <a:xfrm rot="-5400000">
            <a:off x="25019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71" name="AutoShape 31"/>
          <p:cNvSpPr>
            <a:spLocks noChangeArrowheads="1"/>
          </p:cNvSpPr>
          <p:nvPr/>
        </p:nvSpPr>
        <p:spPr bwMode="auto">
          <a:xfrm rot="-5400000">
            <a:off x="4756151" y="401955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72" name="AutoShape 32"/>
          <p:cNvSpPr>
            <a:spLocks noChangeArrowheads="1"/>
          </p:cNvSpPr>
          <p:nvPr/>
        </p:nvSpPr>
        <p:spPr bwMode="auto">
          <a:xfrm rot="-5400000">
            <a:off x="3856038" y="401955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73" name="AutoShape 33"/>
          <p:cNvSpPr>
            <a:spLocks noChangeArrowheads="1"/>
          </p:cNvSpPr>
          <p:nvPr/>
        </p:nvSpPr>
        <p:spPr bwMode="auto">
          <a:xfrm rot="-5400000">
            <a:off x="2952751" y="401955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74" name="AutoShape 34"/>
          <p:cNvSpPr>
            <a:spLocks noChangeArrowheads="1"/>
          </p:cNvSpPr>
          <p:nvPr/>
        </p:nvSpPr>
        <p:spPr bwMode="auto">
          <a:xfrm rot="-5400000">
            <a:off x="4305301" y="3838575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5875" name="AutoShape 35"/>
          <p:cNvSpPr>
            <a:spLocks noChangeArrowheads="1"/>
          </p:cNvSpPr>
          <p:nvPr/>
        </p:nvSpPr>
        <p:spPr bwMode="auto">
          <a:xfrm rot="-5400000">
            <a:off x="3403601" y="3838575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advClick="0" advTm="1000">
    <p:sndAc>
      <p:stSnd>
        <p:snd r:embed="rId2" name="suction.wav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404813"/>
            <a:ext cx="7772400" cy="1470025"/>
          </a:xfrm>
        </p:spPr>
        <p:txBody>
          <a:bodyPr/>
          <a:lstStyle/>
          <a:p>
            <a:r>
              <a:rPr lang="ru-RU" b="1">
                <a:solidFill>
                  <a:schemeClr val="accent2"/>
                </a:solidFill>
              </a:rPr>
              <a:t>Мурування маячної штраби</a:t>
            </a:r>
            <a:endParaRPr lang="ru-RU"/>
          </a:p>
        </p:txBody>
      </p:sp>
      <p:sp>
        <p:nvSpPr>
          <p:cNvPr id="41987" name="AutoShape 3"/>
          <p:cNvSpPr>
            <a:spLocks noChangeArrowheads="1"/>
          </p:cNvSpPr>
          <p:nvPr/>
        </p:nvSpPr>
        <p:spPr bwMode="auto">
          <a:xfrm rot="-5400000">
            <a:off x="66278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 rot="-5400000">
            <a:off x="617855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 rot="-5400000">
            <a:off x="57261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0" name="AutoShape 6"/>
          <p:cNvSpPr>
            <a:spLocks noChangeArrowheads="1"/>
          </p:cNvSpPr>
          <p:nvPr/>
        </p:nvSpPr>
        <p:spPr bwMode="auto">
          <a:xfrm rot="-5400000">
            <a:off x="52752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1" name="AutoShape 7"/>
          <p:cNvSpPr>
            <a:spLocks noChangeArrowheads="1"/>
          </p:cNvSpPr>
          <p:nvPr/>
        </p:nvSpPr>
        <p:spPr bwMode="auto">
          <a:xfrm rot="-5400000">
            <a:off x="48244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2" name="AutoShape 8"/>
          <p:cNvSpPr>
            <a:spLocks noChangeArrowheads="1"/>
          </p:cNvSpPr>
          <p:nvPr/>
        </p:nvSpPr>
        <p:spPr bwMode="auto">
          <a:xfrm rot="-5400000">
            <a:off x="43735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3" name="AutoShape 9"/>
          <p:cNvSpPr>
            <a:spLocks noChangeArrowheads="1"/>
          </p:cNvSpPr>
          <p:nvPr/>
        </p:nvSpPr>
        <p:spPr bwMode="auto">
          <a:xfrm rot="-5400000">
            <a:off x="39227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4" name="AutoShape 10"/>
          <p:cNvSpPr>
            <a:spLocks noChangeArrowheads="1"/>
          </p:cNvSpPr>
          <p:nvPr/>
        </p:nvSpPr>
        <p:spPr bwMode="auto">
          <a:xfrm rot="-5400000">
            <a:off x="34718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5" name="AutoShape 11"/>
          <p:cNvSpPr>
            <a:spLocks noChangeArrowheads="1"/>
          </p:cNvSpPr>
          <p:nvPr/>
        </p:nvSpPr>
        <p:spPr bwMode="auto">
          <a:xfrm rot="-5400000">
            <a:off x="30210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6" name="AutoShape 12"/>
          <p:cNvSpPr>
            <a:spLocks noChangeArrowheads="1"/>
          </p:cNvSpPr>
          <p:nvPr/>
        </p:nvSpPr>
        <p:spPr bwMode="auto">
          <a:xfrm rot="-5400000">
            <a:off x="25701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7" name="AutoShape 13"/>
          <p:cNvSpPr>
            <a:spLocks noChangeArrowheads="1"/>
          </p:cNvSpPr>
          <p:nvPr/>
        </p:nvSpPr>
        <p:spPr bwMode="auto">
          <a:xfrm rot="-5400000">
            <a:off x="2120900" y="4943476"/>
            <a:ext cx="541337" cy="811212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8" name="AutoShape 14"/>
          <p:cNvSpPr>
            <a:spLocks noChangeArrowheads="1"/>
          </p:cNvSpPr>
          <p:nvPr/>
        </p:nvSpPr>
        <p:spPr bwMode="auto">
          <a:xfrm rot="-5400000">
            <a:off x="166846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1999" name="AutoShape 15"/>
          <p:cNvSpPr>
            <a:spLocks noChangeArrowheads="1"/>
          </p:cNvSpPr>
          <p:nvPr/>
        </p:nvSpPr>
        <p:spPr bwMode="auto">
          <a:xfrm rot="-5400000">
            <a:off x="1217613" y="4943475"/>
            <a:ext cx="541337" cy="811213"/>
          </a:xfrm>
          <a:prstGeom prst="cube">
            <a:avLst>
              <a:gd name="adj" fmla="val 73005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00" name="AutoShape 16"/>
          <p:cNvSpPr>
            <a:spLocks noChangeArrowheads="1"/>
          </p:cNvSpPr>
          <p:nvPr/>
        </p:nvSpPr>
        <p:spPr bwMode="auto">
          <a:xfrm rot="-5400000">
            <a:off x="61087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01" name="AutoShape 17"/>
          <p:cNvSpPr>
            <a:spLocks noChangeArrowheads="1"/>
          </p:cNvSpPr>
          <p:nvPr/>
        </p:nvSpPr>
        <p:spPr bwMode="auto">
          <a:xfrm rot="-5400000">
            <a:off x="52070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02" name="AutoShape 18"/>
          <p:cNvSpPr>
            <a:spLocks noChangeArrowheads="1"/>
          </p:cNvSpPr>
          <p:nvPr/>
        </p:nvSpPr>
        <p:spPr bwMode="auto">
          <a:xfrm rot="-5400000">
            <a:off x="43053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03" name="AutoShape 19"/>
          <p:cNvSpPr>
            <a:spLocks noChangeArrowheads="1"/>
          </p:cNvSpPr>
          <p:nvPr/>
        </p:nvSpPr>
        <p:spPr bwMode="auto">
          <a:xfrm rot="-5400000">
            <a:off x="34036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04" name="AutoShape 20"/>
          <p:cNvSpPr>
            <a:spLocks noChangeArrowheads="1"/>
          </p:cNvSpPr>
          <p:nvPr/>
        </p:nvSpPr>
        <p:spPr bwMode="auto">
          <a:xfrm rot="-5400000">
            <a:off x="2501901" y="455930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05" name="AutoShape 21"/>
          <p:cNvSpPr>
            <a:spLocks noChangeArrowheads="1"/>
          </p:cNvSpPr>
          <p:nvPr/>
        </p:nvSpPr>
        <p:spPr bwMode="auto">
          <a:xfrm rot="-5400000">
            <a:off x="1598613" y="455930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06" name="AutoShape 22"/>
          <p:cNvSpPr>
            <a:spLocks noChangeArrowheads="1"/>
          </p:cNvSpPr>
          <p:nvPr/>
        </p:nvSpPr>
        <p:spPr bwMode="auto">
          <a:xfrm rot="-5400000">
            <a:off x="56586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07" name="AutoShape 23"/>
          <p:cNvSpPr>
            <a:spLocks noChangeArrowheads="1"/>
          </p:cNvSpPr>
          <p:nvPr/>
        </p:nvSpPr>
        <p:spPr bwMode="auto">
          <a:xfrm rot="-5400000">
            <a:off x="47569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08" name="AutoShape 24"/>
          <p:cNvSpPr>
            <a:spLocks noChangeArrowheads="1"/>
          </p:cNvSpPr>
          <p:nvPr/>
        </p:nvSpPr>
        <p:spPr bwMode="auto">
          <a:xfrm rot="-5400000">
            <a:off x="3856831" y="4379119"/>
            <a:ext cx="314325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09" name="AutoShape 25"/>
          <p:cNvSpPr>
            <a:spLocks noChangeArrowheads="1"/>
          </p:cNvSpPr>
          <p:nvPr/>
        </p:nvSpPr>
        <p:spPr bwMode="auto">
          <a:xfrm rot="-5400000">
            <a:off x="29535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10" name="AutoShape 26"/>
          <p:cNvSpPr>
            <a:spLocks noChangeArrowheads="1"/>
          </p:cNvSpPr>
          <p:nvPr/>
        </p:nvSpPr>
        <p:spPr bwMode="auto">
          <a:xfrm rot="-5400000">
            <a:off x="2051844" y="4379119"/>
            <a:ext cx="314325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11" name="AutoShape 27"/>
          <p:cNvSpPr>
            <a:spLocks noChangeArrowheads="1"/>
          </p:cNvSpPr>
          <p:nvPr/>
        </p:nvSpPr>
        <p:spPr bwMode="auto">
          <a:xfrm rot="-5400000">
            <a:off x="52070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12" name="AutoShape 28"/>
          <p:cNvSpPr>
            <a:spLocks noChangeArrowheads="1"/>
          </p:cNvSpPr>
          <p:nvPr/>
        </p:nvSpPr>
        <p:spPr bwMode="auto">
          <a:xfrm rot="-5400000">
            <a:off x="43053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13" name="AutoShape 29"/>
          <p:cNvSpPr>
            <a:spLocks noChangeArrowheads="1"/>
          </p:cNvSpPr>
          <p:nvPr/>
        </p:nvSpPr>
        <p:spPr bwMode="auto">
          <a:xfrm rot="-5400000">
            <a:off x="34036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14" name="AutoShape 30"/>
          <p:cNvSpPr>
            <a:spLocks noChangeArrowheads="1"/>
          </p:cNvSpPr>
          <p:nvPr/>
        </p:nvSpPr>
        <p:spPr bwMode="auto">
          <a:xfrm rot="-5400000">
            <a:off x="2501900" y="4198938"/>
            <a:ext cx="315913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15" name="AutoShape 31"/>
          <p:cNvSpPr>
            <a:spLocks noChangeArrowheads="1"/>
          </p:cNvSpPr>
          <p:nvPr/>
        </p:nvSpPr>
        <p:spPr bwMode="auto">
          <a:xfrm rot="-5400000">
            <a:off x="4756151" y="401955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16" name="AutoShape 32"/>
          <p:cNvSpPr>
            <a:spLocks noChangeArrowheads="1"/>
          </p:cNvSpPr>
          <p:nvPr/>
        </p:nvSpPr>
        <p:spPr bwMode="auto">
          <a:xfrm rot="-5400000">
            <a:off x="3856038" y="4019550"/>
            <a:ext cx="315912" cy="992188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17" name="AutoShape 33"/>
          <p:cNvSpPr>
            <a:spLocks noChangeArrowheads="1"/>
          </p:cNvSpPr>
          <p:nvPr/>
        </p:nvSpPr>
        <p:spPr bwMode="auto">
          <a:xfrm rot="-5400000">
            <a:off x="2952751" y="4019550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18" name="AutoShape 34"/>
          <p:cNvSpPr>
            <a:spLocks noChangeArrowheads="1"/>
          </p:cNvSpPr>
          <p:nvPr/>
        </p:nvSpPr>
        <p:spPr bwMode="auto">
          <a:xfrm rot="-5400000">
            <a:off x="4305301" y="3838575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19" name="AutoShape 35"/>
          <p:cNvSpPr>
            <a:spLocks noChangeArrowheads="1"/>
          </p:cNvSpPr>
          <p:nvPr/>
        </p:nvSpPr>
        <p:spPr bwMode="auto">
          <a:xfrm rot="-5400000">
            <a:off x="3403601" y="3838575"/>
            <a:ext cx="315912" cy="992187"/>
          </a:xfrm>
          <a:prstGeom prst="cube">
            <a:avLst>
              <a:gd name="adj" fmla="val 47671"/>
            </a:avLst>
          </a:prstGeom>
          <a:solidFill>
            <a:srgbClr val="993300"/>
          </a:solidFill>
          <a:ln w="1905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42020" name="Text Box 36"/>
          <p:cNvSpPr txBox="1">
            <a:spLocks noChangeArrowheads="1"/>
          </p:cNvSpPr>
          <p:nvPr/>
        </p:nvSpPr>
        <p:spPr bwMode="auto">
          <a:xfrm>
            <a:off x="827088" y="2420938"/>
            <a:ext cx="70580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1600" b="1">
                <a:solidFill>
                  <a:srgbClr val="006600"/>
                </a:solidFill>
              </a:rPr>
              <a:t>П</a:t>
            </a:r>
            <a:r>
              <a:rPr lang="uk-UA" sz="1600" b="1">
                <a:solidFill>
                  <a:srgbClr val="006600"/>
                </a:solidFill>
              </a:rPr>
              <a:t>резентацію підготовив викладач 1 категорії Савіновський Л.Л.</a:t>
            </a:r>
            <a:endParaRPr lang="ru-RU" sz="1600" b="1">
              <a:solidFill>
                <a:srgbClr val="006600"/>
              </a:solidFill>
            </a:endParaRPr>
          </a:p>
        </p:txBody>
      </p:sp>
    </p:spTree>
  </p:cSld>
  <p:clrMapOvr>
    <a:masterClrMapping/>
  </p:clrMapOvr>
  <p:transition advClick="0" advTm="20000"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20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20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20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20" grpId="2"/>
    </p:bldLst>
  </p:timing>
</p:sld>
</file>

<file path=ppt/theme/theme1.xml><?xml version="1.0" encoding="utf-8"?>
<a:theme xmlns:a="http://schemas.openxmlformats.org/drawingml/2006/main" name="Оформлення за замовчуванням">
  <a:themeElements>
    <a:clrScheme name="Оформлення за замовчуванням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ня за замовчуванням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ня за замовчуванням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ня за замовчуванням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ня за замовчуванням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114</Words>
  <Application>Microsoft Office PowerPoint</Application>
  <PresentationFormat>Экран (4:3)</PresentationFormat>
  <Paragraphs>36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Arial</vt:lpstr>
      <vt:lpstr>Оформлення за замовчуванням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  <vt:lpstr>Мурування маячної штраби</vt:lpstr>
    </vt:vector>
  </TitlesOfParts>
  <Company>Бурса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Мурування маячної штраби на середні стіни</dc:title>
  <dc:creator>Лео</dc:creator>
  <cp:lastModifiedBy>LeO</cp:lastModifiedBy>
  <cp:revision>3</cp:revision>
  <dcterms:created xsi:type="dcterms:W3CDTF">2010-10-28T17:51:45Z</dcterms:created>
  <dcterms:modified xsi:type="dcterms:W3CDTF">2011-11-16T20:09:50Z</dcterms:modified>
</cp:coreProperties>
</file>