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81" r:id="rId14"/>
    <p:sldId id="282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D4182-6C74-48DF-B719-9AF027C6E4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B4561-4F0E-4BE3-AF74-84734CF3AC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7D28B-8B5D-4CF2-B3CF-246C660EFE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9CED91-837F-4592-AE0F-FA9E1C2588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03C8F-02D8-488A-83FE-BD063FA52C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27857-CC20-43EE-B3FC-D8EA103D78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49587-D8D1-47F7-B80C-180230BADE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30639-462B-41DB-B18E-9D0CC7669EA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6207E-E14B-4B7A-9EB7-3E8BD551CA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6BF879-19A7-4E79-A917-4BFD049526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93921-1F16-40C3-AD81-BE29DF3A07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CE9DB4-20A4-403E-89AB-1B3EF775154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9750" y="1268413"/>
            <a:ext cx="4032250" cy="1470025"/>
          </a:xfrm>
          <a:noFill/>
          <a:ln/>
        </p:spPr>
        <p:txBody>
          <a:bodyPr/>
          <a:lstStyle/>
          <a:p>
            <a:r>
              <a:rPr lang="uk-UA" b="1">
                <a:solidFill>
                  <a:srgbClr val="800000"/>
                </a:solidFill>
              </a:rPr>
              <a:t>Технологія </a:t>
            </a:r>
            <a:br>
              <a:rPr lang="uk-UA" b="1">
                <a:solidFill>
                  <a:srgbClr val="800000"/>
                </a:solidFill>
              </a:rPr>
            </a:br>
            <a:r>
              <a:rPr lang="uk-UA" b="1">
                <a:solidFill>
                  <a:srgbClr val="800000"/>
                </a:solidFill>
              </a:rPr>
              <a:t>кам'яних робіт</a:t>
            </a:r>
            <a:endParaRPr lang="ru-RU" b="1">
              <a:solidFill>
                <a:srgbClr val="800000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284538"/>
            <a:ext cx="7777163" cy="3024187"/>
          </a:xfrm>
          <a:noFill/>
          <a:ln/>
        </p:spPr>
        <p:txBody>
          <a:bodyPr/>
          <a:lstStyle/>
          <a:p>
            <a:r>
              <a:rPr lang="uk-UA" b="1">
                <a:solidFill>
                  <a:schemeClr val="accent2"/>
                </a:solidFill>
              </a:rPr>
              <a:t>Група 2-Т-1</a:t>
            </a:r>
          </a:p>
          <a:p>
            <a:endParaRPr lang="uk-UA" b="1">
              <a:solidFill>
                <a:schemeClr val="accent2"/>
              </a:solidFill>
            </a:endParaRPr>
          </a:p>
          <a:p>
            <a:r>
              <a:rPr lang="uk-UA" b="1">
                <a:solidFill>
                  <a:srgbClr val="003300"/>
                </a:solidFill>
              </a:rPr>
              <a:t>Муляр. Монтажник з монтажу сталевих та залізобетонних конструкцій</a:t>
            </a:r>
            <a:endParaRPr lang="ru-RU" b="1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 advTm="364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301038" cy="1655762"/>
          </a:xfrm>
        </p:spPr>
        <p:txBody>
          <a:bodyPr/>
          <a:lstStyle/>
          <a:p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106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80400" cy="1584325"/>
          </a:xfrm>
        </p:spPr>
        <p:txBody>
          <a:bodyPr/>
          <a:lstStyle/>
          <a:p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91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2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2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9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797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 rot="10800000">
            <a:off x="3276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7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 rot="10800000">
            <a:off x="3276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 rot="10800000">
            <a:off x="3635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6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 rot="10800000">
            <a:off x="3276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 rot="10800000">
            <a:off x="3635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 rot="10800000">
            <a:off x="39957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28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 rot="10800000">
            <a:off x="3276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 rot="10800000">
            <a:off x="3635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 rot="10800000">
            <a:off x="39957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 rot="10800000">
            <a:off x="43561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6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 rot="10800000">
            <a:off x="3276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 rot="10800000">
            <a:off x="3635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 rot="10800000">
            <a:off x="39957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 rot="10800000">
            <a:off x="43561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 rot="10800000">
            <a:off x="471646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28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 rot="10800000">
            <a:off x="3276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 rot="10800000">
            <a:off x="3635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 rot="10800000">
            <a:off x="39957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2" name="Rectangle 12"/>
          <p:cNvSpPr>
            <a:spLocks noChangeArrowheads="1"/>
          </p:cNvSpPr>
          <p:nvPr/>
        </p:nvSpPr>
        <p:spPr bwMode="auto">
          <a:xfrm rot="10800000">
            <a:off x="43561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 rot="10800000">
            <a:off x="471646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 rot="10800000">
            <a:off x="507682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dirty="0"/>
          </a:p>
        </p:txBody>
      </p:sp>
    </p:spTree>
  </p:cSld>
  <p:clrMapOvr>
    <a:masterClrMapping/>
  </p:clrMapOvr>
  <p:transition advTm="828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 dirty="0" smtClean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 dirty="0" smtClean="0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 rot="10800000">
            <a:off x="3276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 rot="10800000">
            <a:off x="3635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5" name="Rectangle 11"/>
          <p:cNvSpPr>
            <a:spLocks noChangeArrowheads="1"/>
          </p:cNvSpPr>
          <p:nvPr/>
        </p:nvSpPr>
        <p:spPr bwMode="auto">
          <a:xfrm rot="10800000">
            <a:off x="39957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 rot="10800000">
            <a:off x="43561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 rot="10800000">
            <a:off x="471646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 rot="10800000">
            <a:off x="507682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 rot="10800000">
            <a:off x="5435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2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 dirty="0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 rot="10800000">
            <a:off x="11160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 rot="10800000">
            <a:off x="1476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 rot="10800000">
            <a:off x="183515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 rot="10800000">
            <a:off x="219551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 rot="10800000">
            <a:off x="25558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 rot="10800000">
            <a:off x="29162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 rot="10800000">
            <a:off x="3276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 rot="10800000">
            <a:off x="363537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 rot="10800000">
            <a:off x="3995738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 rot="10800000">
            <a:off x="43561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 rot="10800000">
            <a:off x="4716463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 rot="10800000">
            <a:off x="5076825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 rot="10800000">
            <a:off x="5435600" y="285273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1297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1116013" y="2852738"/>
            <a:ext cx="4662487" cy="685800"/>
            <a:chOff x="703" y="1797"/>
            <a:chExt cx="2937" cy="432"/>
          </a:xfrm>
        </p:grpSpPr>
        <p:sp>
          <p:nvSpPr>
            <p:cNvPr id="27652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6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7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8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59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0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2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3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64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665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91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1116013" y="2852738"/>
            <a:ext cx="4662487" cy="685800"/>
            <a:chOff x="703" y="1797"/>
            <a:chExt cx="2937" cy="432"/>
          </a:xfrm>
        </p:grpSpPr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79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0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1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2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3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4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5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6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7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8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689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797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1116013" y="2852738"/>
            <a:ext cx="4662487" cy="685800"/>
            <a:chOff x="703" y="1797"/>
            <a:chExt cx="2937" cy="432"/>
          </a:xfrm>
        </p:grpSpPr>
        <p:sp>
          <p:nvSpPr>
            <p:cNvPr id="29700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1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2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3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4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9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0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2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713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29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1116013" y="2852738"/>
            <a:ext cx="4662487" cy="685800"/>
            <a:chOff x="703" y="1797"/>
            <a:chExt cx="2937" cy="432"/>
          </a:xfrm>
        </p:grpSpPr>
        <p:sp>
          <p:nvSpPr>
            <p:cNvPr id="31748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49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0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1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2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3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4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5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7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8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59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60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761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 rot="5400000">
            <a:off x="43830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44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1116013" y="2852738"/>
            <a:ext cx="4608512" cy="720725"/>
            <a:chOff x="703" y="1797"/>
            <a:chExt cx="2937" cy="432"/>
          </a:xfrm>
        </p:grpSpPr>
        <p:sp>
          <p:nvSpPr>
            <p:cNvPr id="32772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3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5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6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7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8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79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0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1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2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3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84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85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 rot="5400000">
            <a:off x="43830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 rot="5400000">
            <a:off x="50307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906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34819" name="Group 3"/>
          <p:cNvGrpSpPr>
            <a:grpSpLocks/>
          </p:cNvGrpSpPr>
          <p:nvPr/>
        </p:nvGrpSpPr>
        <p:grpSpPr bwMode="auto">
          <a:xfrm>
            <a:off x="1116013" y="2852738"/>
            <a:ext cx="4608512" cy="720725"/>
            <a:chOff x="703" y="1797"/>
            <a:chExt cx="2937" cy="432"/>
          </a:xfrm>
        </p:grpSpPr>
        <p:sp>
          <p:nvSpPr>
            <p:cNvPr id="34820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2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3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4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6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8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29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31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833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7" name="Rectangle 21"/>
          <p:cNvSpPr>
            <a:spLocks noChangeArrowheads="1"/>
          </p:cNvSpPr>
          <p:nvPr/>
        </p:nvSpPr>
        <p:spPr bwMode="auto">
          <a:xfrm rot="5400000">
            <a:off x="43830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8" name="Rectangle 22"/>
          <p:cNvSpPr>
            <a:spLocks noChangeArrowheads="1"/>
          </p:cNvSpPr>
          <p:nvPr/>
        </p:nvSpPr>
        <p:spPr bwMode="auto">
          <a:xfrm rot="5400000">
            <a:off x="50307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9" name="Rectangle 23"/>
          <p:cNvSpPr>
            <a:spLocks noChangeArrowheads="1"/>
          </p:cNvSpPr>
          <p:nvPr/>
        </p:nvSpPr>
        <p:spPr bwMode="auto">
          <a:xfrm rot="5400000">
            <a:off x="1503363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28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1116013" y="2852738"/>
            <a:ext cx="4608512" cy="720725"/>
            <a:chOff x="703" y="1797"/>
            <a:chExt cx="2937" cy="432"/>
          </a:xfrm>
        </p:grpSpPr>
        <p:sp>
          <p:nvSpPr>
            <p:cNvPr id="35844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45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46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47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48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49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0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1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2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3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4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5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56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5857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8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0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1" name="Rectangle 21"/>
          <p:cNvSpPr>
            <a:spLocks noChangeArrowheads="1"/>
          </p:cNvSpPr>
          <p:nvPr/>
        </p:nvSpPr>
        <p:spPr bwMode="auto">
          <a:xfrm rot="5400000">
            <a:off x="43830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2" name="Rectangle 22"/>
          <p:cNvSpPr>
            <a:spLocks noChangeArrowheads="1"/>
          </p:cNvSpPr>
          <p:nvPr/>
        </p:nvSpPr>
        <p:spPr bwMode="auto">
          <a:xfrm rot="5400000">
            <a:off x="50307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3" name="Rectangle 23"/>
          <p:cNvSpPr>
            <a:spLocks noChangeArrowheads="1"/>
          </p:cNvSpPr>
          <p:nvPr/>
        </p:nvSpPr>
        <p:spPr bwMode="auto">
          <a:xfrm rot="5400000">
            <a:off x="1503363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4" name="Rectangle 24"/>
          <p:cNvSpPr>
            <a:spLocks noChangeArrowheads="1"/>
          </p:cNvSpPr>
          <p:nvPr/>
        </p:nvSpPr>
        <p:spPr bwMode="auto">
          <a:xfrm rot="5400000">
            <a:off x="2222500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782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36867" name="Group 3"/>
          <p:cNvGrpSpPr>
            <a:grpSpLocks/>
          </p:cNvGrpSpPr>
          <p:nvPr/>
        </p:nvGrpSpPr>
        <p:grpSpPr bwMode="auto">
          <a:xfrm>
            <a:off x="1116013" y="2852738"/>
            <a:ext cx="4608512" cy="720725"/>
            <a:chOff x="703" y="1797"/>
            <a:chExt cx="2937" cy="432"/>
          </a:xfrm>
        </p:grpSpPr>
        <p:sp>
          <p:nvSpPr>
            <p:cNvPr id="36868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69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0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1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2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3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4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5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6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7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8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79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80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6881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 rot="5400000">
            <a:off x="43830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 rot="5400000">
            <a:off x="50307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 rot="5400000">
            <a:off x="1503363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8" name="Rectangle 24"/>
          <p:cNvSpPr>
            <a:spLocks noChangeArrowheads="1"/>
          </p:cNvSpPr>
          <p:nvPr/>
        </p:nvSpPr>
        <p:spPr bwMode="auto">
          <a:xfrm rot="5400000">
            <a:off x="2222500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89" name="Rectangle 25"/>
          <p:cNvSpPr>
            <a:spLocks noChangeArrowheads="1"/>
          </p:cNvSpPr>
          <p:nvPr/>
        </p:nvSpPr>
        <p:spPr bwMode="auto">
          <a:xfrm rot="5400000">
            <a:off x="2943225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43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1116013" y="2852738"/>
            <a:ext cx="4608512" cy="720725"/>
            <a:chOff x="703" y="1797"/>
            <a:chExt cx="2937" cy="432"/>
          </a:xfrm>
        </p:grpSpPr>
        <p:sp>
          <p:nvSpPr>
            <p:cNvPr id="37892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4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5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6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7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8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0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1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2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3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04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7905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 rot="5400000">
            <a:off x="43830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 rot="5400000">
            <a:off x="50307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 rot="5400000">
            <a:off x="1503363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 rot="5400000">
            <a:off x="2222500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 rot="5400000">
            <a:off x="2943225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 rot="5400000">
            <a:off x="3663950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75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29600" cy="1143000"/>
          </a:xfrm>
        </p:spPr>
        <p:txBody>
          <a:bodyPr/>
          <a:lstStyle/>
          <a:p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Технологія цегляного</a:t>
            </a:r>
            <a:r>
              <a:rPr lang="en-US" sz="3200" b="1">
                <a:solidFill>
                  <a:srgbClr val="800000"/>
                </a:solidFill>
                <a:latin typeface="Times New Roman" pitchFamily="18" charset="0"/>
              </a:rPr>
              <a:t> </a:t>
            </a:r>
            <a:r>
              <a:rPr lang="uk-UA" sz="3200" b="1">
                <a:solidFill>
                  <a:srgbClr val="800000"/>
                </a:solidFill>
                <a:latin typeface="Times New Roman" pitchFamily="18" charset="0"/>
              </a:rPr>
              <a:t>мурування за ланцюговою системою перев’язування швів стіни в 1 цеглину</a:t>
            </a:r>
            <a:endParaRPr lang="ru-RU" sz="3200" b="1">
              <a:solidFill>
                <a:srgbClr val="800000"/>
              </a:solidFill>
              <a:latin typeface="Times New Roman" pitchFamily="18" charset="0"/>
            </a:endParaRP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1116013" y="2852738"/>
            <a:ext cx="4608512" cy="720725"/>
            <a:chOff x="703" y="1797"/>
            <a:chExt cx="2937" cy="432"/>
          </a:xfrm>
        </p:grpSpPr>
        <p:sp>
          <p:nvSpPr>
            <p:cNvPr id="38916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19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0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1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2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3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4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5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6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28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929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3" name="Rectangle 21"/>
          <p:cNvSpPr>
            <a:spLocks noChangeArrowheads="1"/>
          </p:cNvSpPr>
          <p:nvPr/>
        </p:nvSpPr>
        <p:spPr bwMode="auto">
          <a:xfrm rot="5400000">
            <a:off x="43830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4" name="Rectangle 22"/>
          <p:cNvSpPr>
            <a:spLocks noChangeArrowheads="1"/>
          </p:cNvSpPr>
          <p:nvPr/>
        </p:nvSpPr>
        <p:spPr bwMode="auto">
          <a:xfrm rot="5400000">
            <a:off x="50307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 rot="5400000">
            <a:off x="1503363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6" name="Rectangle 24"/>
          <p:cNvSpPr>
            <a:spLocks noChangeArrowheads="1"/>
          </p:cNvSpPr>
          <p:nvPr/>
        </p:nvSpPr>
        <p:spPr bwMode="auto">
          <a:xfrm rot="5400000">
            <a:off x="2222500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 rot="5400000">
            <a:off x="2943225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8" name="Rectangle 26"/>
          <p:cNvSpPr>
            <a:spLocks noChangeArrowheads="1"/>
          </p:cNvSpPr>
          <p:nvPr/>
        </p:nvSpPr>
        <p:spPr bwMode="auto">
          <a:xfrm rot="5400000">
            <a:off x="3663950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 rot="5400000">
            <a:off x="4383088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828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301038" cy="1584325"/>
          </a:xfrm>
        </p:spPr>
        <p:txBody>
          <a:bodyPr/>
          <a:lstStyle/>
          <a:p>
            <a:r>
              <a:rPr lang="uk-UA" sz="3200" b="1" dirty="0">
                <a:solidFill>
                  <a:srgbClr val="800000"/>
                </a:solidFill>
                <a:latin typeface="Times New Roman" pitchFamily="18" charset="0"/>
              </a:rPr>
              <a:t>Технологія цегляного мурування за ланцюговою системою перев’язування швів стіни в 1 цеглину</a:t>
            </a:r>
            <a:r>
              <a:rPr lang="uk-UA" sz="2000" dirty="0">
                <a:latin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</a:endParaRP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1116013" y="2852738"/>
            <a:ext cx="4608512" cy="720725"/>
            <a:chOff x="703" y="1797"/>
            <a:chExt cx="2937" cy="432"/>
          </a:xfrm>
        </p:grpSpPr>
        <p:sp>
          <p:nvSpPr>
            <p:cNvPr id="39940" name="Rectangle 4"/>
            <p:cNvSpPr>
              <a:spLocks noChangeArrowheads="1"/>
            </p:cNvSpPr>
            <p:nvPr/>
          </p:nvSpPr>
          <p:spPr bwMode="auto">
            <a:xfrm rot="10800000">
              <a:off x="70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1" name="Rectangle 5"/>
            <p:cNvSpPr>
              <a:spLocks noChangeArrowheads="1"/>
            </p:cNvSpPr>
            <p:nvPr/>
          </p:nvSpPr>
          <p:spPr bwMode="auto">
            <a:xfrm rot="10800000">
              <a:off x="93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2" name="Rectangle 6"/>
            <p:cNvSpPr>
              <a:spLocks noChangeArrowheads="1"/>
            </p:cNvSpPr>
            <p:nvPr/>
          </p:nvSpPr>
          <p:spPr bwMode="auto">
            <a:xfrm rot="10800000">
              <a:off x="1156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3" name="Rectangle 7"/>
            <p:cNvSpPr>
              <a:spLocks noChangeArrowheads="1"/>
            </p:cNvSpPr>
            <p:nvPr/>
          </p:nvSpPr>
          <p:spPr bwMode="auto">
            <a:xfrm rot="10800000">
              <a:off x="1383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4" name="Rectangle 8"/>
            <p:cNvSpPr>
              <a:spLocks noChangeArrowheads="1"/>
            </p:cNvSpPr>
            <p:nvPr/>
          </p:nvSpPr>
          <p:spPr bwMode="auto">
            <a:xfrm rot="10800000">
              <a:off x="161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5" name="Rectangle 9"/>
            <p:cNvSpPr>
              <a:spLocks noChangeArrowheads="1"/>
            </p:cNvSpPr>
            <p:nvPr/>
          </p:nvSpPr>
          <p:spPr bwMode="auto">
            <a:xfrm rot="10800000">
              <a:off x="183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6" name="Rectangle 10"/>
            <p:cNvSpPr>
              <a:spLocks noChangeArrowheads="1"/>
            </p:cNvSpPr>
            <p:nvPr/>
          </p:nvSpPr>
          <p:spPr bwMode="auto">
            <a:xfrm rot="10800000">
              <a:off x="206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7" name="Rectangle 11"/>
            <p:cNvSpPr>
              <a:spLocks noChangeArrowheads="1"/>
            </p:cNvSpPr>
            <p:nvPr/>
          </p:nvSpPr>
          <p:spPr bwMode="auto">
            <a:xfrm rot="10800000">
              <a:off x="2290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8" name="Rectangle 12"/>
            <p:cNvSpPr>
              <a:spLocks noChangeArrowheads="1"/>
            </p:cNvSpPr>
            <p:nvPr/>
          </p:nvSpPr>
          <p:spPr bwMode="auto">
            <a:xfrm rot="10800000">
              <a:off x="2517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auto">
            <a:xfrm rot="10800000">
              <a:off x="274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0" name="Rectangle 14"/>
            <p:cNvSpPr>
              <a:spLocks noChangeArrowheads="1"/>
            </p:cNvSpPr>
            <p:nvPr/>
          </p:nvSpPr>
          <p:spPr bwMode="auto">
            <a:xfrm rot="10800000">
              <a:off x="2971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1" name="Rectangle 15"/>
            <p:cNvSpPr>
              <a:spLocks noChangeArrowheads="1"/>
            </p:cNvSpPr>
            <p:nvPr/>
          </p:nvSpPr>
          <p:spPr bwMode="auto">
            <a:xfrm rot="10800000">
              <a:off x="3198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952" name="Rectangle 16"/>
            <p:cNvSpPr>
              <a:spLocks noChangeArrowheads="1"/>
            </p:cNvSpPr>
            <p:nvPr/>
          </p:nvSpPr>
          <p:spPr bwMode="auto">
            <a:xfrm rot="10800000">
              <a:off x="3424" y="1797"/>
              <a:ext cx="216" cy="432"/>
            </a:xfrm>
            <a:prstGeom prst="rect">
              <a:avLst/>
            </a:prstGeom>
            <a:solidFill>
              <a:srgbClr val="FF9900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9953" name="Rectangle 17"/>
          <p:cNvSpPr>
            <a:spLocks noChangeArrowheads="1"/>
          </p:cNvSpPr>
          <p:nvPr/>
        </p:nvSpPr>
        <p:spPr bwMode="auto">
          <a:xfrm rot="5400000">
            <a:off x="1503363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 rot="5400000">
            <a:off x="222250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5" name="Rectangle 19"/>
          <p:cNvSpPr>
            <a:spLocks noChangeArrowheads="1"/>
          </p:cNvSpPr>
          <p:nvPr/>
        </p:nvSpPr>
        <p:spPr bwMode="auto">
          <a:xfrm rot="5400000">
            <a:off x="2943225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6" name="Rectangle 20"/>
          <p:cNvSpPr>
            <a:spLocks noChangeArrowheads="1"/>
          </p:cNvSpPr>
          <p:nvPr/>
        </p:nvSpPr>
        <p:spPr bwMode="auto">
          <a:xfrm rot="5400000">
            <a:off x="3663950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7" name="Rectangle 21"/>
          <p:cNvSpPr>
            <a:spLocks noChangeArrowheads="1"/>
          </p:cNvSpPr>
          <p:nvPr/>
        </p:nvSpPr>
        <p:spPr bwMode="auto">
          <a:xfrm rot="5400000">
            <a:off x="43830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 rot="5400000">
            <a:off x="5030788" y="2681288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 rot="5400000">
            <a:off x="1503363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60" name="Rectangle 24"/>
          <p:cNvSpPr>
            <a:spLocks noChangeArrowheads="1"/>
          </p:cNvSpPr>
          <p:nvPr/>
        </p:nvSpPr>
        <p:spPr bwMode="auto">
          <a:xfrm rot="5400000">
            <a:off x="2222500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 rot="5400000">
            <a:off x="2943225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 rot="5400000">
            <a:off x="3663950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 rot="5400000">
            <a:off x="4383088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64" name="Rectangle 28"/>
          <p:cNvSpPr>
            <a:spLocks noChangeArrowheads="1"/>
          </p:cNvSpPr>
          <p:nvPr/>
        </p:nvSpPr>
        <p:spPr bwMode="auto">
          <a:xfrm rot="5400000">
            <a:off x="5030788" y="3041650"/>
            <a:ext cx="342900" cy="685800"/>
          </a:xfrm>
          <a:prstGeom prst="rect">
            <a:avLst/>
          </a:prstGeom>
          <a:solidFill>
            <a:srgbClr val="FF99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1375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312</Words>
  <Application>Microsoft Office PowerPoint</Application>
  <PresentationFormat>Экран (4:3)</PresentationFormat>
  <Paragraphs>29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Times New Roman</vt:lpstr>
      <vt:lpstr>Оформление по умолчанию</vt:lpstr>
      <vt:lpstr>Технологія  кам'яних робіт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</vt:lpstr>
      <vt:lpstr>Технологія цегляного мурування за ланцюговою системою перев’язування швів стіни в 1 цеглину 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Технологія  кам'яних робіт</dc:title>
  <dc:creator>Customer</dc:creator>
  <cp:lastModifiedBy>LeO</cp:lastModifiedBy>
  <cp:revision>5</cp:revision>
  <dcterms:created xsi:type="dcterms:W3CDTF">2011-10-21T11:32:54Z</dcterms:created>
  <dcterms:modified xsi:type="dcterms:W3CDTF">2011-11-16T20:29:31Z</dcterms:modified>
</cp:coreProperties>
</file>