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0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ученики\DSC012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286249" cy="3215224"/>
          </a:xfrm>
          <a:prstGeom prst="rect">
            <a:avLst/>
          </a:prstGeom>
          <a:noFill/>
        </p:spPr>
      </p:pic>
      <p:pic>
        <p:nvPicPr>
          <p:cNvPr id="1028" name="Picture 4" descr="C:\Documents and Settings\Admin\Рабочий стол\ученики\DSC012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6181" y="0"/>
            <a:ext cx="3987819" cy="5316204"/>
          </a:xfrm>
          <a:prstGeom prst="rect">
            <a:avLst/>
          </a:prstGeom>
          <a:noFill/>
        </p:spPr>
      </p:pic>
      <p:pic>
        <p:nvPicPr>
          <p:cNvPr id="1031" name="Picture 7" descr="C:\Documents and Settings\Admin\Рабочий стол\ученики\DSC012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4078"/>
            <a:ext cx="4857752" cy="36439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ученики\DSC012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572000" cy="3429573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ученики\DSC012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7529" y="3357562"/>
            <a:ext cx="4666471" cy="3500438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Рабочий стол\ученики\DSC012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1" y="0"/>
            <a:ext cx="4572000" cy="3424803"/>
          </a:xfrm>
          <a:prstGeom prst="rect">
            <a:avLst/>
          </a:prstGeom>
          <a:noFill/>
        </p:spPr>
      </p:pic>
      <p:pic>
        <p:nvPicPr>
          <p:cNvPr id="2053" name="Picture 5" descr="C:\Documents and Settings\Admin\Рабочий стол\ученики\DSC0126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428428"/>
            <a:ext cx="4571999" cy="3429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Рабочий стол\ученики\DSC012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91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Рабочий стол\ученики\DSC012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1235" cy="3429000"/>
          </a:xfrm>
          <a:prstGeom prst="rect">
            <a:avLst/>
          </a:prstGeom>
          <a:noFill/>
        </p:spPr>
      </p:pic>
      <p:pic>
        <p:nvPicPr>
          <p:cNvPr id="4099" name="Picture 3" descr="C:\Documents and Settings\Admin\Рабочий стол\ученики\DSC012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8427"/>
            <a:ext cx="4572000" cy="3429573"/>
          </a:xfrm>
          <a:prstGeom prst="rect">
            <a:avLst/>
          </a:prstGeom>
          <a:noFill/>
        </p:spPr>
      </p:pic>
      <p:pic>
        <p:nvPicPr>
          <p:cNvPr id="4102" name="Picture 6" descr="C:\Documents and Settings\Admin\Рабочий стол\ученики\DSC012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1" y="0"/>
            <a:ext cx="4572000" cy="3455959"/>
          </a:xfrm>
          <a:prstGeom prst="rect">
            <a:avLst/>
          </a:prstGeom>
          <a:noFill/>
        </p:spPr>
      </p:pic>
      <p:pic>
        <p:nvPicPr>
          <p:cNvPr id="4103" name="Picture 7" descr="C:\Documents and Settings\Admin\Рабочий стол\ученики\DSC0128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28426"/>
            <a:ext cx="4572000" cy="34295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Рабочий стол\ученики\DSC012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4666469" cy="3500437"/>
          </a:xfrm>
          <a:prstGeom prst="rect">
            <a:avLst/>
          </a:prstGeom>
          <a:noFill/>
        </p:spPr>
      </p:pic>
      <p:pic>
        <p:nvPicPr>
          <p:cNvPr id="5123" name="Picture 3" descr="C:\Documents and Settings\Admin\Рабочий стол\ученики\DSC012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7529" y="3357562"/>
            <a:ext cx="4666471" cy="3500437"/>
          </a:xfrm>
          <a:prstGeom prst="rect">
            <a:avLst/>
          </a:prstGeom>
          <a:noFill/>
        </p:spPr>
      </p:pic>
      <p:pic>
        <p:nvPicPr>
          <p:cNvPr id="5124" name="Picture 4" descr="C:\Documents and Settings\Admin\Рабочий стол\ученики\DSC012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"/>
            <a:ext cx="4643438" cy="3500437"/>
          </a:xfrm>
          <a:prstGeom prst="rect">
            <a:avLst/>
          </a:prstGeom>
          <a:noFill/>
        </p:spPr>
      </p:pic>
      <p:pic>
        <p:nvPicPr>
          <p:cNvPr id="5125" name="Picture 5" descr="C:\Documents and Settings\Admin\Рабочий стол\ученики\DSC012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500438"/>
            <a:ext cx="4476002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ученики\DSC01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85728"/>
            <a:ext cx="4572000" cy="6094982"/>
          </a:xfrm>
          <a:prstGeom prst="rect">
            <a:avLst/>
          </a:prstGeom>
          <a:noFill/>
        </p:spPr>
      </p:pic>
      <p:pic>
        <p:nvPicPr>
          <p:cNvPr id="6147" name="Picture 3" descr="C:\Documents and Settings\Admin\Рабочий стол\ученики\DSC012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728"/>
            <a:ext cx="4572000" cy="6094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\Рабочий стол\ученики\DSC01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1998" cy="3429571"/>
          </a:xfrm>
          <a:prstGeom prst="rect">
            <a:avLst/>
          </a:prstGeom>
          <a:noFill/>
        </p:spPr>
      </p:pic>
      <p:pic>
        <p:nvPicPr>
          <p:cNvPr id="7171" name="Picture 3" descr="C:\Documents and Settings\Admin\Рабочий стол\ученики\DSC013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1" cy="3429572"/>
          </a:xfrm>
          <a:prstGeom prst="rect">
            <a:avLst/>
          </a:prstGeom>
          <a:noFill/>
        </p:spPr>
      </p:pic>
      <p:pic>
        <p:nvPicPr>
          <p:cNvPr id="7174" name="Picture 6" descr="C:\Documents and Settings\Admin\Рабочий стол\ученики\DSC013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2508148"/>
            <a:ext cx="3262934" cy="4349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\Рабочий стол\ученики\DSC012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487916" cy="4649778"/>
          </a:xfrm>
          <a:prstGeom prst="rect">
            <a:avLst/>
          </a:prstGeom>
          <a:noFill/>
        </p:spPr>
      </p:pic>
      <p:pic>
        <p:nvPicPr>
          <p:cNvPr id="8195" name="Picture 3" descr="C:\Documents and Settings\Admin\Рабочий стол\ученики\DSC012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0"/>
            <a:ext cx="4357686" cy="5809277"/>
          </a:xfrm>
          <a:prstGeom prst="rect">
            <a:avLst/>
          </a:prstGeom>
          <a:noFill/>
        </p:spPr>
      </p:pic>
      <p:pic>
        <p:nvPicPr>
          <p:cNvPr id="8198" name="Picture 6" descr="C:\Documents and Settings\Admin\Рабочий стол\ученики\DSC012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0"/>
            <a:ext cx="4795464" cy="6392884"/>
          </a:xfrm>
          <a:prstGeom prst="rect">
            <a:avLst/>
          </a:prstGeom>
          <a:noFill/>
        </p:spPr>
      </p:pic>
      <p:pic>
        <p:nvPicPr>
          <p:cNvPr id="8199" name="Picture 7" descr="C:\Documents and Settings\Admin\Рабочий стол\ученики\DSC012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1145"/>
            <a:ext cx="9144000" cy="68591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81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1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</TotalTime>
  <Words>0</Words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4</cp:revision>
  <dcterms:modified xsi:type="dcterms:W3CDTF">2011-12-02T19:11:42Z</dcterms:modified>
</cp:coreProperties>
</file>