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84" r:id="rId13"/>
    <p:sldId id="269" r:id="rId14"/>
    <p:sldId id="271" r:id="rId15"/>
    <p:sldId id="272" r:id="rId16"/>
    <p:sldId id="273" r:id="rId17"/>
    <p:sldId id="275" r:id="rId18"/>
    <p:sldId id="276" r:id="rId19"/>
    <p:sldId id="274" r:id="rId20"/>
    <p:sldId id="278" r:id="rId21"/>
    <p:sldId id="280" r:id="rId22"/>
    <p:sldId id="279" r:id="rId23"/>
    <p:sldId id="281" r:id="rId24"/>
    <p:sldId id="28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22FFA1-D769-4E37-A414-1B6BFA708CA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AE670B-6A39-4448-BB42-CC80EDE8F1AC}">
      <dgm:prSet phldrT="[Текст]" custT="1"/>
      <dgm:spPr/>
      <dgm:t>
        <a:bodyPr/>
        <a:lstStyle/>
        <a:p>
          <a:r>
            <a:rPr lang="uk-UA" sz="1400" b="1" dirty="0" smtClean="0">
              <a:solidFill>
                <a:schemeClr val="tx1"/>
              </a:solidFill>
            </a:rPr>
            <a:t>МЕТА</a:t>
          </a:r>
        </a:p>
        <a:p>
          <a:r>
            <a:rPr lang="uk-UA" sz="1400" b="1" dirty="0" smtClean="0">
              <a:solidFill>
                <a:schemeClr val="tx1"/>
              </a:solidFill>
            </a:rPr>
            <a:t> ЗАХОДУ</a:t>
          </a:r>
          <a:endParaRPr lang="ru-RU" sz="1400" b="1" dirty="0">
            <a:solidFill>
              <a:schemeClr val="tx1"/>
            </a:solidFill>
          </a:endParaRPr>
        </a:p>
      </dgm:t>
    </dgm:pt>
    <dgm:pt modelId="{BDE0CD25-346D-4312-846C-A39B5FEF4C84}" type="parTrans" cxnId="{B69A4EA9-F973-4A0C-9922-CE72BB1F65F9}">
      <dgm:prSet/>
      <dgm:spPr/>
      <dgm:t>
        <a:bodyPr/>
        <a:lstStyle/>
        <a:p>
          <a:endParaRPr lang="ru-RU"/>
        </a:p>
      </dgm:t>
    </dgm:pt>
    <dgm:pt modelId="{1A75E4F4-2129-4E5F-9A10-4DB22BD3042B}" type="sibTrans" cxnId="{B69A4EA9-F973-4A0C-9922-CE72BB1F65F9}">
      <dgm:prSet/>
      <dgm:spPr/>
      <dgm:t>
        <a:bodyPr/>
        <a:lstStyle/>
        <a:p>
          <a:endParaRPr lang="ru-RU"/>
        </a:p>
      </dgm:t>
    </dgm:pt>
    <dgm:pt modelId="{768DB4A8-0C97-4B7C-BBA9-AF8B6C876DB7}">
      <dgm:prSet phldrT="[Текст]" custT="1"/>
      <dgm:spPr/>
      <dgm:t>
        <a:bodyPr/>
        <a:lstStyle/>
        <a:p>
          <a:r>
            <a:rPr lang="uk-UA" sz="1400" b="1" dirty="0" smtClean="0"/>
            <a:t>виявити інтереси, захоплення і вподобання кожної родини;</a:t>
          </a:r>
          <a:endParaRPr lang="ru-RU" sz="1400" b="1" dirty="0"/>
        </a:p>
      </dgm:t>
    </dgm:pt>
    <dgm:pt modelId="{DBEE8793-7D53-4FEE-BF0D-04603CE3F1C7}" type="parTrans" cxnId="{2B2331C4-826B-4892-BB0E-B42CCD7523B3}">
      <dgm:prSet/>
      <dgm:spPr/>
      <dgm:t>
        <a:bodyPr/>
        <a:lstStyle/>
        <a:p>
          <a:endParaRPr lang="ru-RU"/>
        </a:p>
      </dgm:t>
    </dgm:pt>
    <dgm:pt modelId="{8481B8BA-0E0B-4494-BBD5-4A51D733D5EA}" type="sibTrans" cxnId="{2B2331C4-826B-4892-BB0E-B42CCD7523B3}">
      <dgm:prSet/>
      <dgm:spPr/>
      <dgm:t>
        <a:bodyPr/>
        <a:lstStyle/>
        <a:p>
          <a:endParaRPr lang="ru-RU"/>
        </a:p>
      </dgm:t>
    </dgm:pt>
    <dgm:pt modelId="{07A6EDB3-4582-4817-8410-1BBB6A04B7BA}">
      <dgm:prSet phldrT="[Текст]" custT="1"/>
      <dgm:spPr/>
      <dgm:t>
        <a:bodyPr/>
        <a:lstStyle/>
        <a:p>
          <a:r>
            <a:rPr lang="uk-UA" sz="1400" b="1" dirty="0" smtClean="0"/>
            <a:t>сприяти створенню дружної родини НВК.</a:t>
          </a:r>
          <a:endParaRPr lang="ru-RU" sz="1400" b="1" dirty="0"/>
        </a:p>
      </dgm:t>
    </dgm:pt>
    <dgm:pt modelId="{8852A6ED-50EA-4E64-9239-42912A3FA268}" type="parTrans" cxnId="{0F6303B5-683F-4444-822C-2AEB9DFB208B}">
      <dgm:prSet/>
      <dgm:spPr/>
      <dgm:t>
        <a:bodyPr/>
        <a:lstStyle/>
        <a:p>
          <a:endParaRPr lang="ru-RU"/>
        </a:p>
      </dgm:t>
    </dgm:pt>
    <dgm:pt modelId="{5937DA2B-73DC-43F0-B68C-6E04ADA5A0A4}" type="sibTrans" cxnId="{0F6303B5-683F-4444-822C-2AEB9DFB208B}">
      <dgm:prSet/>
      <dgm:spPr/>
      <dgm:t>
        <a:bodyPr/>
        <a:lstStyle/>
        <a:p>
          <a:endParaRPr lang="ru-RU"/>
        </a:p>
      </dgm:t>
    </dgm:pt>
    <dgm:pt modelId="{C9F60E1B-EE9E-401C-81AB-6D278357314F}">
      <dgm:prSet phldrT="[Текст]" custT="1"/>
      <dgm:spPr/>
      <dgm:t>
        <a:bodyPr/>
        <a:lstStyle/>
        <a:p>
          <a:r>
            <a:rPr lang="uk-UA" sz="1400" b="1" dirty="0" smtClean="0">
              <a:solidFill>
                <a:schemeClr val="tx1"/>
              </a:solidFill>
            </a:rPr>
            <a:t>ФОРМА </a:t>
          </a:r>
          <a:endParaRPr lang="ru-RU" sz="1400" b="1" dirty="0">
            <a:solidFill>
              <a:schemeClr val="tx1"/>
            </a:solidFill>
          </a:endParaRPr>
        </a:p>
      </dgm:t>
    </dgm:pt>
    <dgm:pt modelId="{08D7751A-8AFE-4931-9101-5C0106C0D402}" type="parTrans" cxnId="{5BC3B827-AD7D-4D7E-8ABB-B805DA76020D}">
      <dgm:prSet/>
      <dgm:spPr/>
      <dgm:t>
        <a:bodyPr/>
        <a:lstStyle/>
        <a:p>
          <a:endParaRPr lang="ru-RU"/>
        </a:p>
      </dgm:t>
    </dgm:pt>
    <dgm:pt modelId="{A0EEF66E-F677-4333-88CF-C3CCB77A6DB4}" type="sibTrans" cxnId="{5BC3B827-AD7D-4D7E-8ABB-B805DA76020D}">
      <dgm:prSet/>
      <dgm:spPr/>
      <dgm:t>
        <a:bodyPr/>
        <a:lstStyle/>
        <a:p>
          <a:endParaRPr lang="ru-RU"/>
        </a:p>
      </dgm:t>
    </dgm:pt>
    <dgm:pt modelId="{C45E284D-A3E0-43E4-91C5-4FCB0D88FC70}">
      <dgm:prSet phldrT="[Текст]" custT="1"/>
      <dgm:spPr/>
      <dgm:t>
        <a:bodyPr/>
        <a:lstStyle/>
        <a:p>
          <a:r>
            <a:rPr lang="uk-UA" sz="2000" b="1" i="1" dirty="0" smtClean="0">
              <a:solidFill>
                <a:schemeClr val="tx1"/>
              </a:solidFill>
            </a:rPr>
            <a:t>СВЯТО ( УЧНІ, БАТЬКИ, ВЧИТЕЛІ)</a:t>
          </a:r>
          <a:endParaRPr lang="ru-RU" sz="2000" b="1" i="1" dirty="0">
            <a:solidFill>
              <a:schemeClr val="tx1"/>
            </a:solidFill>
          </a:endParaRPr>
        </a:p>
      </dgm:t>
    </dgm:pt>
    <dgm:pt modelId="{88C417EA-A672-416E-99D7-B94C809A0281}" type="parTrans" cxnId="{F765EF2D-FB6D-4995-86C4-DD9B0914D745}">
      <dgm:prSet/>
      <dgm:spPr/>
      <dgm:t>
        <a:bodyPr/>
        <a:lstStyle/>
        <a:p>
          <a:endParaRPr lang="ru-RU"/>
        </a:p>
      </dgm:t>
    </dgm:pt>
    <dgm:pt modelId="{8E6CA3FB-9DA3-43AC-9801-C6B304BE5827}" type="sibTrans" cxnId="{F765EF2D-FB6D-4995-86C4-DD9B0914D745}">
      <dgm:prSet/>
      <dgm:spPr/>
      <dgm:t>
        <a:bodyPr/>
        <a:lstStyle/>
        <a:p>
          <a:endParaRPr lang="ru-RU"/>
        </a:p>
      </dgm:t>
    </dgm:pt>
    <dgm:pt modelId="{78C8322D-870A-4C01-AA30-018E30DB8541}">
      <dgm:prSet phldrT="[Текст]" custT="1"/>
      <dgm:spPr/>
      <dgm:t>
        <a:bodyPr/>
        <a:lstStyle/>
        <a:p>
          <a:r>
            <a:rPr lang="uk-UA" sz="1400" b="1" dirty="0" smtClean="0">
              <a:solidFill>
                <a:schemeClr val="tx1"/>
              </a:solidFill>
            </a:rPr>
            <a:t>ОБЛАДНАННЯ</a:t>
          </a:r>
          <a:endParaRPr lang="ru-RU" sz="1400" b="1" dirty="0">
            <a:solidFill>
              <a:schemeClr val="tx1"/>
            </a:solidFill>
          </a:endParaRPr>
        </a:p>
      </dgm:t>
    </dgm:pt>
    <dgm:pt modelId="{DA2FAD9F-B1F7-4C19-9535-E0C10963D916}" type="parTrans" cxnId="{969AE05F-67B9-4E19-B4BE-EB25827C140F}">
      <dgm:prSet/>
      <dgm:spPr/>
      <dgm:t>
        <a:bodyPr/>
        <a:lstStyle/>
        <a:p>
          <a:endParaRPr lang="ru-RU"/>
        </a:p>
      </dgm:t>
    </dgm:pt>
    <dgm:pt modelId="{1966D628-B9CD-486F-B0E0-053F02002286}" type="sibTrans" cxnId="{969AE05F-67B9-4E19-B4BE-EB25827C140F}">
      <dgm:prSet/>
      <dgm:spPr/>
      <dgm:t>
        <a:bodyPr/>
        <a:lstStyle/>
        <a:p>
          <a:endParaRPr lang="ru-RU"/>
        </a:p>
      </dgm:t>
    </dgm:pt>
    <dgm:pt modelId="{57A8F5AF-3828-47A3-9111-CE2D9090EA29}">
      <dgm:prSet phldrT="[Текст]" custT="1"/>
      <dgm:spPr/>
      <dgm:t>
        <a:bodyPr/>
        <a:lstStyle/>
        <a:p>
          <a:pPr algn="just"/>
          <a:r>
            <a:rPr lang="uk-UA" sz="1400" b="1" dirty="0" smtClean="0"/>
            <a:t>на сцені синє зоряне небо, назва «Родинне свято», макети родинного дерева та будинку мрії; у залі виставки робіт: «З бабусиної скрині» та «Сімейні ремесла» , газети-фоторепортажі « Ми – єдина родина», «Наш клас, як вулик», «Клас – родина», « Наше дозвілля», « Батьки були такими, як ми», « У нашій родині вже були школярі», «Уперед – до знань!»; на столах емблеми свята «Родина-школа любові», маркери, клей, роздатковий матеріал; фонограми мелодій.</a:t>
          </a:r>
          <a:endParaRPr lang="ru-RU" sz="1400" b="1" dirty="0"/>
        </a:p>
      </dgm:t>
    </dgm:pt>
    <dgm:pt modelId="{4108DA74-30B0-48B8-9BF1-DBC1A62447BC}" type="parTrans" cxnId="{8AEFABC0-5625-4E53-9841-23D5377C8191}">
      <dgm:prSet/>
      <dgm:spPr/>
      <dgm:t>
        <a:bodyPr/>
        <a:lstStyle/>
        <a:p>
          <a:endParaRPr lang="ru-RU"/>
        </a:p>
      </dgm:t>
    </dgm:pt>
    <dgm:pt modelId="{F4D6DFE4-E49B-4398-A9EE-769010DA1D73}" type="sibTrans" cxnId="{8AEFABC0-5625-4E53-9841-23D5377C8191}">
      <dgm:prSet/>
      <dgm:spPr/>
      <dgm:t>
        <a:bodyPr/>
        <a:lstStyle/>
        <a:p>
          <a:endParaRPr lang="ru-RU"/>
        </a:p>
      </dgm:t>
    </dgm:pt>
    <dgm:pt modelId="{97CC8434-AC9E-431A-BA9E-2642DF20F649}">
      <dgm:prSet phldrT="[Текст]" custT="1"/>
      <dgm:spPr/>
      <dgm:t>
        <a:bodyPr/>
        <a:lstStyle/>
        <a:p>
          <a:r>
            <a:rPr lang="uk-UA" sz="1400" b="1" dirty="0" smtClean="0"/>
            <a:t>розкрити кращі сторони досвіду сімейного виховання;</a:t>
          </a:r>
          <a:endParaRPr lang="ru-RU" sz="1400" b="1" dirty="0"/>
        </a:p>
      </dgm:t>
    </dgm:pt>
    <dgm:pt modelId="{33FCD18F-5167-4171-9E4E-D17C28772AD0}" type="parTrans" cxnId="{7CFBEEDA-1C60-4796-972B-2CE85BD44263}">
      <dgm:prSet/>
      <dgm:spPr/>
      <dgm:t>
        <a:bodyPr/>
        <a:lstStyle/>
        <a:p>
          <a:endParaRPr lang="ru-RU"/>
        </a:p>
      </dgm:t>
    </dgm:pt>
    <dgm:pt modelId="{DADA2CF9-6734-43A9-99CD-AAED918D613A}" type="sibTrans" cxnId="{7CFBEEDA-1C60-4796-972B-2CE85BD44263}">
      <dgm:prSet/>
      <dgm:spPr/>
      <dgm:t>
        <a:bodyPr/>
        <a:lstStyle/>
        <a:p>
          <a:endParaRPr lang="ru-RU"/>
        </a:p>
      </dgm:t>
    </dgm:pt>
    <dgm:pt modelId="{B776F26D-F064-4FC1-B78D-1E650DC190C7}">
      <dgm:prSet phldrT="[Текст]" custT="1"/>
      <dgm:spPr/>
      <dgm:t>
        <a:bodyPr/>
        <a:lstStyle/>
        <a:p>
          <a:r>
            <a:rPr lang="uk-UA" sz="1400" b="1" dirty="0" smtClean="0"/>
            <a:t>виховувати почуття любові до батьків, свого роду та бажання примножувати родинні традиції;</a:t>
          </a:r>
          <a:endParaRPr lang="ru-RU" sz="1400" b="1" dirty="0"/>
        </a:p>
      </dgm:t>
    </dgm:pt>
    <dgm:pt modelId="{A7B20270-1146-4E83-983B-30B1A6458ED6}" type="parTrans" cxnId="{E79D22D9-BACE-4E32-A429-9FAA6F2A0571}">
      <dgm:prSet/>
      <dgm:spPr/>
      <dgm:t>
        <a:bodyPr/>
        <a:lstStyle/>
        <a:p>
          <a:endParaRPr lang="ru-RU"/>
        </a:p>
      </dgm:t>
    </dgm:pt>
    <dgm:pt modelId="{356378E8-69CE-47D2-ABE2-766420DF0174}" type="sibTrans" cxnId="{E79D22D9-BACE-4E32-A429-9FAA6F2A0571}">
      <dgm:prSet/>
      <dgm:spPr/>
      <dgm:t>
        <a:bodyPr/>
        <a:lstStyle/>
        <a:p>
          <a:endParaRPr lang="ru-RU"/>
        </a:p>
      </dgm:t>
    </dgm:pt>
    <dgm:pt modelId="{F18D433B-1B9B-4B63-B4AC-3D205E52F924}" type="pres">
      <dgm:prSet presAssocID="{B822FFA1-D769-4E37-A414-1B6BFA708CA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5D1EDB-F548-4BE8-BB67-5068C0B4C751}" type="pres">
      <dgm:prSet presAssocID="{9EAE670B-6A39-4448-BB42-CC80EDE8F1AC}" presName="composite" presStyleCnt="0"/>
      <dgm:spPr/>
    </dgm:pt>
    <dgm:pt modelId="{E951B141-D012-40DC-A819-53D4AE706E10}" type="pres">
      <dgm:prSet presAssocID="{9EAE670B-6A39-4448-BB42-CC80EDE8F1AC}" presName="parentText" presStyleLbl="alignNode1" presStyleIdx="0" presStyleCnt="3" custScaleX="115370" custLinFactNeighborY="-2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B73514-B32C-4710-A444-37DF4412B9D1}" type="pres">
      <dgm:prSet presAssocID="{9EAE670B-6A39-4448-BB42-CC80EDE8F1AC}" presName="descendantText" presStyleLbl="alignAcc1" presStyleIdx="0" presStyleCnt="3" custScaleX="94250" custScaleY="142388" custLinFactNeighborX="-1883" custLinFactNeighborY="-2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678D29-5CE7-45D7-AB1D-ED453DD91C7F}" type="pres">
      <dgm:prSet presAssocID="{1A75E4F4-2129-4E5F-9A10-4DB22BD3042B}" presName="sp" presStyleCnt="0"/>
      <dgm:spPr/>
    </dgm:pt>
    <dgm:pt modelId="{605DAA86-11C4-4D6C-9A30-703154908E2B}" type="pres">
      <dgm:prSet presAssocID="{C9F60E1B-EE9E-401C-81AB-6D278357314F}" presName="composite" presStyleCnt="0"/>
      <dgm:spPr/>
    </dgm:pt>
    <dgm:pt modelId="{B83F3FA1-3A13-4CDF-BF03-4821FD11841F}" type="pres">
      <dgm:prSet presAssocID="{C9F60E1B-EE9E-401C-81AB-6D278357314F}" presName="parentText" presStyleLbl="alignNode1" presStyleIdx="1" presStyleCnt="3" custScaleX="113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C67FCD-D02D-4B81-B53E-2836CEC70D98}" type="pres">
      <dgm:prSet presAssocID="{C9F60E1B-EE9E-401C-81AB-6D278357314F}" presName="descendantText" presStyleLbl="alignAcc1" presStyleIdx="1" presStyleCnt="3" custScaleX="95066" custScaleY="83965" custLinFactNeighborX="-1361" custLinFactNeighborY="-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388ACD-1219-4EAD-AB46-19845D3BD950}" type="pres">
      <dgm:prSet presAssocID="{A0EEF66E-F677-4333-88CF-C3CCB77A6DB4}" presName="sp" presStyleCnt="0"/>
      <dgm:spPr/>
    </dgm:pt>
    <dgm:pt modelId="{960FAC4E-AB07-41C6-8805-4B6CE37573C9}" type="pres">
      <dgm:prSet presAssocID="{78C8322D-870A-4C01-AA30-018E30DB8541}" presName="composite" presStyleCnt="0"/>
      <dgm:spPr/>
    </dgm:pt>
    <dgm:pt modelId="{F90DF591-049D-4A59-8C41-41BDE318E009}" type="pres">
      <dgm:prSet presAssocID="{78C8322D-870A-4C01-AA30-018E30DB8541}" presName="parentText" presStyleLbl="alignNode1" presStyleIdx="2" presStyleCnt="3" custScaleX="120446" custLinFactNeighborY="-185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C1F5D2-70E7-4FE7-8DAA-A79664AC4BED}" type="pres">
      <dgm:prSet presAssocID="{78C8322D-870A-4C01-AA30-018E30DB8541}" presName="descendantText" presStyleLbl="alignAcc1" presStyleIdx="2" presStyleCnt="3" custScaleX="95066" custScaleY="154909" custLinFactNeighborX="-845" custLinFactNeighborY="67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20FAA0-7397-467F-8292-9B25B78BC3D8}" type="presOf" srcId="{768DB4A8-0C97-4B7C-BBA9-AF8B6C876DB7}" destId="{AFB73514-B32C-4710-A444-37DF4412B9D1}" srcOrd="0" destOrd="0" presId="urn:microsoft.com/office/officeart/2005/8/layout/chevron2"/>
    <dgm:cxn modelId="{39F974FF-6ED5-4A1A-9C73-68735AE792E2}" type="presOf" srcId="{78C8322D-870A-4C01-AA30-018E30DB8541}" destId="{F90DF591-049D-4A59-8C41-41BDE318E009}" srcOrd="0" destOrd="0" presId="urn:microsoft.com/office/officeart/2005/8/layout/chevron2"/>
    <dgm:cxn modelId="{969AE05F-67B9-4E19-B4BE-EB25827C140F}" srcId="{B822FFA1-D769-4E37-A414-1B6BFA708CA1}" destId="{78C8322D-870A-4C01-AA30-018E30DB8541}" srcOrd="2" destOrd="0" parTransId="{DA2FAD9F-B1F7-4C19-9535-E0C10963D916}" sibTransId="{1966D628-B9CD-486F-B0E0-053F02002286}"/>
    <dgm:cxn modelId="{FCE8746C-AF21-4176-9497-4B802A38FE3F}" type="presOf" srcId="{C45E284D-A3E0-43E4-91C5-4FCB0D88FC70}" destId="{D0C67FCD-D02D-4B81-B53E-2836CEC70D98}" srcOrd="0" destOrd="0" presId="urn:microsoft.com/office/officeart/2005/8/layout/chevron2"/>
    <dgm:cxn modelId="{F765EF2D-FB6D-4995-86C4-DD9B0914D745}" srcId="{C9F60E1B-EE9E-401C-81AB-6D278357314F}" destId="{C45E284D-A3E0-43E4-91C5-4FCB0D88FC70}" srcOrd="0" destOrd="0" parTransId="{88C417EA-A672-416E-99D7-B94C809A0281}" sibTransId="{8E6CA3FB-9DA3-43AC-9801-C6B304BE5827}"/>
    <dgm:cxn modelId="{8063263B-4CF5-46F0-8BF8-6DFF0999D45A}" type="presOf" srcId="{97CC8434-AC9E-431A-BA9E-2642DF20F649}" destId="{AFB73514-B32C-4710-A444-37DF4412B9D1}" srcOrd="0" destOrd="1" presId="urn:microsoft.com/office/officeart/2005/8/layout/chevron2"/>
    <dgm:cxn modelId="{8AEFABC0-5625-4E53-9841-23D5377C8191}" srcId="{78C8322D-870A-4C01-AA30-018E30DB8541}" destId="{57A8F5AF-3828-47A3-9111-CE2D9090EA29}" srcOrd="0" destOrd="0" parTransId="{4108DA74-30B0-48B8-9BF1-DBC1A62447BC}" sibTransId="{F4D6DFE4-E49B-4398-A9EE-769010DA1D73}"/>
    <dgm:cxn modelId="{2E8FDFFB-B418-42E3-8176-DE34CD0A720E}" type="presOf" srcId="{57A8F5AF-3828-47A3-9111-CE2D9090EA29}" destId="{B3C1F5D2-70E7-4FE7-8DAA-A79664AC4BED}" srcOrd="0" destOrd="0" presId="urn:microsoft.com/office/officeart/2005/8/layout/chevron2"/>
    <dgm:cxn modelId="{E72C3EC1-1B3C-48BF-93EB-D1398C4C378A}" type="presOf" srcId="{B776F26D-F064-4FC1-B78D-1E650DC190C7}" destId="{AFB73514-B32C-4710-A444-37DF4412B9D1}" srcOrd="0" destOrd="2" presId="urn:microsoft.com/office/officeart/2005/8/layout/chevron2"/>
    <dgm:cxn modelId="{0F6303B5-683F-4444-822C-2AEB9DFB208B}" srcId="{9EAE670B-6A39-4448-BB42-CC80EDE8F1AC}" destId="{07A6EDB3-4582-4817-8410-1BBB6A04B7BA}" srcOrd="3" destOrd="0" parTransId="{8852A6ED-50EA-4E64-9239-42912A3FA268}" sibTransId="{5937DA2B-73DC-43F0-B68C-6E04ADA5A0A4}"/>
    <dgm:cxn modelId="{A738C07A-40F9-4E6F-990C-82FDC9D862DA}" type="presOf" srcId="{C9F60E1B-EE9E-401C-81AB-6D278357314F}" destId="{B83F3FA1-3A13-4CDF-BF03-4821FD11841F}" srcOrd="0" destOrd="0" presId="urn:microsoft.com/office/officeart/2005/8/layout/chevron2"/>
    <dgm:cxn modelId="{8556718D-6CE8-4D29-9C13-846ED4718304}" type="presOf" srcId="{07A6EDB3-4582-4817-8410-1BBB6A04B7BA}" destId="{AFB73514-B32C-4710-A444-37DF4412B9D1}" srcOrd="0" destOrd="3" presId="urn:microsoft.com/office/officeart/2005/8/layout/chevron2"/>
    <dgm:cxn modelId="{E79D22D9-BACE-4E32-A429-9FAA6F2A0571}" srcId="{9EAE670B-6A39-4448-BB42-CC80EDE8F1AC}" destId="{B776F26D-F064-4FC1-B78D-1E650DC190C7}" srcOrd="2" destOrd="0" parTransId="{A7B20270-1146-4E83-983B-30B1A6458ED6}" sibTransId="{356378E8-69CE-47D2-ABE2-766420DF0174}"/>
    <dgm:cxn modelId="{83CAA28A-8585-4854-97AC-7582B2837398}" type="presOf" srcId="{B822FFA1-D769-4E37-A414-1B6BFA708CA1}" destId="{F18D433B-1B9B-4B63-B4AC-3D205E52F924}" srcOrd="0" destOrd="0" presId="urn:microsoft.com/office/officeart/2005/8/layout/chevron2"/>
    <dgm:cxn modelId="{B69A4EA9-F973-4A0C-9922-CE72BB1F65F9}" srcId="{B822FFA1-D769-4E37-A414-1B6BFA708CA1}" destId="{9EAE670B-6A39-4448-BB42-CC80EDE8F1AC}" srcOrd="0" destOrd="0" parTransId="{BDE0CD25-346D-4312-846C-A39B5FEF4C84}" sibTransId="{1A75E4F4-2129-4E5F-9A10-4DB22BD3042B}"/>
    <dgm:cxn modelId="{D316C3FF-51A3-46A9-A939-8808F177F0E7}" type="presOf" srcId="{9EAE670B-6A39-4448-BB42-CC80EDE8F1AC}" destId="{E951B141-D012-40DC-A819-53D4AE706E10}" srcOrd="0" destOrd="0" presId="urn:microsoft.com/office/officeart/2005/8/layout/chevron2"/>
    <dgm:cxn modelId="{2B2331C4-826B-4892-BB0E-B42CCD7523B3}" srcId="{9EAE670B-6A39-4448-BB42-CC80EDE8F1AC}" destId="{768DB4A8-0C97-4B7C-BBA9-AF8B6C876DB7}" srcOrd="0" destOrd="0" parTransId="{DBEE8793-7D53-4FEE-BF0D-04603CE3F1C7}" sibTransId="{8481B8BA-0E0B-4494-BBD5-4A51D733D5EA}"/>
    <dgm:cxn modelId="{7CFBEEDA-1C60-4796-972B-2CE85BD44263}" srcId="{9EAE670B-6A39-4448-BB42-CC80EDE8F1AC}" destId="{97CC8434-AC9E-431A-BA9E-2642DF20F649}" srcOrd="1" destOrd="0" parTransId="{33FCD18F-5167-4171-9E4E-D17C28772AD0}" sibTransId="{DADA2CF9-6734-43A9-99CD-AAED918D613A}"/>
    <dgm:cxn modelId="{5BC3B827-AD7D-4D7E-8ABB-B805DA76020D}" srcId="{B822FFA1-D769-4E37-A414-1B6BFA708CA1}" destId="{C9F60E1B-EE9E-401C-81AB-6D278357314F}" srcOrd="1" destOrd="0" parTransId="{08D7751A-8AFE-4931-9101-5C0106C0D402}" sibTransId="{A0EEF66E-F677-4333-88CF-C3CCB77A6DB4}"/>
    <dgm:cxn modelId="{1561310C-13EC-431A-9DCA-1C68AF063113}" type="presParOf" srcId="{F18D433B-1B9B-4B63-B4AC-3D205E52F924}" destId="{F45D1EDB-F548-4BE8-BB67-5068C0B4C751}" srcOrd="0" destOrd="0" presId="urn:microsoft.com/office/officeart/2005/8/layout/chevron2"/>
    <dgm:cxn modelId="{6728F042-0986-40FE-B654-70E78576E1B9}" type="presParOf" srcId="{F45D1EDB-F548-4BE8-BB67-5068C0B4C751}" destId="{E951B141-D012-40DC-A819-53D4AE706E10}" srcOrd="0" destOrd="0" presId="urn:microsoft.com/office/officeart/2005/8/layout/chevron2"/>
    <dgm:cxn modelId="{54D4103D-49C6-497E-A762-EC92962F5AA3}" type="presParOf" srcId="{F45D1EDB-F548-4BE8-BB67-5068C0B4C751}" destId="{AFB73514-B32C-4710-A444-37DF4412B9D1}" srcOrd="1" destOrd="0" presId="urn:microsoft.com/office/officeart/2005/8/layout/chevron2"/>
    <dgm:cxn modelId="{87849E3A-CB25-47C1-85C2-03812189BDD4}" type="presParOf" srcId="{F18D433B-1B9B-4B63-B4AC-3D205E52F924}" destId="{D9678D29-5CE7-45D7-AB1D-ED453DD91C7F}" srcOrd="1" destOrd="0" presId="urn:microsoft.com/office/officeart/2005/8/layout/chevron2"/>
    <dgm:cxn modelId="{A07F82DC-9F19-4719-A3C4-FAD2210861FD}" type="presParOf" srcId="{F18D433B-1B9B-4B63-B4AC-3D205E52F924}" destId="{605DAA86-11C4-4D6C-9A30-703154908E2B}" srcOrd="2" destOrd="0" presId="urn:microsoft.com/office/officeart/2005/8/layout/chevron2"/>
    <dgm:cxn modelId="{9DE2B835-FA17-4435-B48B-364095383C85}" type="presParOf" srcId="{605DAA86-11C4-4D6C-9A30-703154908E2B}" destId="{B83F3FA1-3A13-4CDF-BF03-4821FD11841F}" srcOrd="0" destOrd="0" presId="urn:microsoft.com/office/officeart/2005/8/layout/chevron2"/>
    <dgm:cxn modelId="{57AFEFAE-DFD3-4C3A-99FC-3ABD08626523}" type="presParOf" srcId="{605DAA86-11C4-4D6C-9A30-703154908E2B}" destId="{D0C67FCD-D02D-4B81-B53E-2836CEC70D98}" srcOrd="1" destOrd="0" presId="urn:microsoft.com/office/officeart/2005/8/layout/chevron2"/>
    <dgm:cxn modelId="{291F5102-E76A-4C3C-9FAE-A246FADE5198}" type="presParOf" srcId="{F18D433B-1B9B-4B63-B4AC-3D205E52F924}" destId="{73388ACD-1219-4EAD-AB46-19845D3BD950}" srcOrd="3" destOrd="0" presId="urn:microsoft.com/office/officeart/2005/8/layout/chevron2"/>
    <dgm:cxn modelId="{6DF04558-1BE0-4545-955A-ECAF184F0DF0}" type="presParOf" srcId="{F18D433B-1B9B-4B63-B4AC-3D205E52F924}" destId="{960FAC4E-AB07-41C6-8805-4B6CE37573C9}" srcOrd="4" destOrd="0" presId="urn:microsoft.com/office/officeart/2005/8/layout/chevron2"/>
    <dgm:cxn modelId="{9E78CBC3-4CF0-42E3-9F3F-BA8AB4FED148}" type="presParOf" srcId="{960FAC4E-AB07-41C6-8805-4B6CE37573C9}" destId="{F90DF591-049D-4A59-8C41-41BDE318E009}" srcOrd="0" destOrd="0" presId="urn:microsoft.com/office/officeart/2005/8/layout/chevron2"/>
    <dgm:cxn modelId="{6F019005-9BE9-4131-B933-97CE3429A769}" type="presParOf" srcId="{960FAC4E-AB07-41C6-8805-4B6CE37573C9}" destId="{B3C1F5D2-70E7-4FE7-8DAA-A79664AC4BED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690DE9-E730-49C2-97EF-C61FF0BA0C74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98AA045-6055-4DE6-8785-3C8F52255D69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любов</a:t>
          </a:r>
          <a:endParaRPr lang="ru-RU" sz="1600" b="1" dirty="0">
            <a:solidFill>
              <a:schemeClr val="tx1"/>
            </a:solidFill>
          </a:endParaRPr>
        </a:p>
      </dgm:t>
    </dgm:pt>
    <dgm:pt modelId="{DB8DB5BB-D0A7-46A4-86BF-3C29456829DF}" type="parTrans" cxnId="{9C513F47-5A49-42A2-9BB7-700E84257D7D}">
      <dgm:prSet/>
      <dgm:spPr/>
      <dgm:t>
        <a:bodyPr/>
        <a:lstStyle/>
        <a:p>
          <a:endParaRPr lang="ru-RU"/>
        </a:p>
      </dgm:t>
    </dgm:pt>
    <dgm:pt modelId="{476F961C-A762-4E2E-AA77-1BFF467E79E3}" type="sibTrans" cxnId="{9C513F47-5A49-42A2-9BB7-700E84257D7D}">
      <dgm:prSet/>
      <dgm:spPr/>
      <dgm:t>
        <a:bodyPr/>
        <a:lstStyle/>
        <a:p>
          <a:endParaRPr lang="ru-RU"/>
        </a:p>
      </dgm:t>
    </dgm:pt>
    <dgm:pt modelId="{834B7713-F7CE-48C2-B182-64FD99F525CD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діти</a:t>
          </a:r>
          <a:endParaRPr lang="ru-RU" sz="1600" b="1" dirty="0">
            <a:solidFill>
              <a:schemeClr val="tx1"/>
            </a:solidFill>
          </a:endParaRPr>
        </a:p>
      </dgm:t>
    </dgm:pt>
    <dgm:pt modelId="{9BB05E60-E5C2-4ADC-9537-31CD361CD451}" type="parTrans" cxnId="{83620C93-653C-4825-87A5-79E5A56D2FB8}">
      <dgm:prSet/>
      <dgm:spPr/>
      <dgm:t>
        <a:bodyPr/>
        <a:lstStyle/>
        <a:p>
          <a:endParaRPr lang="ru-RU"/>
        </a:p>
      </dgm:t>
    </dgm:pt>
    <dgm:pt modelId="{EDA83E64-2156-4BE4-9A20-B62505DC9511}" type="sibTrans" cxnId="{83620C93-653C-4825-87A5-79E5A56D2FB8}">
      <dgm:prSet/>
      <dgm:spPr/>
      <dgm:t>
        <a:bodyPr/>
        <a:lstStyle/>
        <a:p>
          <a:endParaRPr lang="ru-RU"/>
        </a:p>
      </dgm:t>
    </dgm:pt>
    <dgm:pt modelId="{F7BFC0AE-3C54-4506-8697-6CEE49FB5360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турбота</a:t>
          </a:r>
          <a:endParaRPr lang="ru-RU" sz="1600" b="1" dirty="0">
            <a:solidFill>
              <a:schemeClr val="tx1"/>
            </a:solidFill>
          </a:endParaRPr>
        </a:p>
      </dgm:t>
    </dgm:pt>
    <dgm:pt modelId="{AE143A9E-6F87-40FB-96CB-525B96A11470}" type="parTrans" cxnId="{78C67327-946D-49AD-BD0E-EBDBCF5990C2}">
      <dgm:prSet/>
      <dgm:spPr/>
      <dgm:t>
        <a:bodyPr/>
        <a:lstStyle/>
        <a:p>
          <a:endParaRPr lang="ru-RU"/>
        </a:p>
      </dgm:t>
    </dgm:pt>
    <dgm:pt modelId="{DC9C8204-AB61-487A-97F9-41A6CADC11B9}" type="sibTrans" cxnId="{78C67327-946D-49AD-BD0E-EBDBCF5990C2}">
      <dgm:prSet/>
      <dgm:spPr/>
      <dgm:t>
        <a:bodyPr/>
        <a:lstStyle/>
        <a:p>
          <a:endParaRPr lang="ru-RU"/>
        </a:p>
      </dgm:t>
    </dgm:pt>
    <dgm:pt modelId="{71198BF9-E1DE-4A6B-9211-ACAC34918C14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терплячість</a:t>
          </a:r>
          <a:endParaRPr lang="ru-RU" sz="1600" b="1" dirty="0">
            <a:solidFill>
              <a:schemeClr val="tx1"/>
            </a:solidFill>
          </a:endParaRPr>
        </a:p>
      </dgm:t>
    </dgm:pt>
    <dgm:pt modelId="{A321939F-5382-4C84-8B38-933BF9EB5F02}" type="parTrans" cxnId="{28123758-3F46-4446-AD33-D1686555D4DD}">
      <dgm:prSet/>
      <dgm:spPr/>
      <dgm:t>
        <a:bodyPr/>
        <a:lstStyle/>
        <a:p>
          <a:endParaRPr lang="ru-RU"/>
        </a:p>
      </dgm:t>
    </dgm:pt>
    <dgm:pt modelId="{5CF9F760-3735-4BC2-BBEC-78A0125EC625}" type="sibTrans" cxnId="{28123758-3F46-4446-AD33-D1686555D4DD}">
      <dgm:prSet/>
      <dgm:spPr/>
      <dgm:t>
        <a:bodyPr/>
        <a:lstStyle/>
        <a:p>
          <a:endParaRPr lang="ru-RU"/>
        </a:p>
      </dgm:t>
    </dgm:pt>
    <dgm:pt modelId="{2ACD5805-AFC5-4975-951E-3702B3544C05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дім</a:t>
          </a:r>
          <a:endParaRPr lang="ru-RU" sz="1600" b="1" dirty="0">
            <a:solidFill>
              <a:schemeClr val="tx1"/>
            </a:solidFill>
          </a:endParaRPr>
        </a:p>
      </dgm:t>
    </dgm:pt>
    <dgm:pt modelId="{3C7ACB44-96F1-4FE8-B5B7-5605812BAC1C}" type="parTrans" cxnId="{ED25A96D-C83E-4AE7-9AC4-DBD57A6C1C61}">
      <dgm:prSet/>
      <dgm:spPr/>
      <dgm:t>
        <a:bodyPr/>
        <a:lstStyle/>
        <a:p>
          <a:endParaRPr lang="ru-RU"/>
        </a:p>
      </dgm:t>
    </dgm:pt>
    <dgm:pt modelId="{DB8C7308-2124-4D18-8D2A-BA32BFDDDF67}" type="sibTrans" cxnId="{ED25A96D-C83E-4AE7-9AC4-DBD57A6C1C61}">
      <dgm:prSet/>
      <dgm:spPr/>
      <dgm:t>
        <a:bodyPr/>
        <a:lstStyle/>
        <a:p>
          <a:endParaRPr lang="ru-RU"/>
        </a:p>
      </dgm:t>
    </dgm:pt>
    <dgm:pt modelId="{6088697E-0842-4CF7-AF14-665D53F097DB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повага</a:t>
          </a:r>
          <a:endParaRPr lang="ru-RU" sz="1600" b="1" dirty="0">
            <a:solidFill>
              <a:schemeClr val="tx1"/>
            </a:solidFill>
          </a:endParaRPr>
        </a:p>
      </dgm:t>
    </dgm:pt>
    <dgm:pt modelId="{E10940D3-0291-4868-B471-71935F9F4C3D}" type="parTrans" cxnId="{B955E6A8-685E-4F8F-BE9D-8981B2E421E1}">
      <dgm:prSet/>
      <dgm:spPr/>
      <dgm:t>
        <a:bodyPr/>
        <a:lstStyle/>
        <a:p>
          <a:endParaRPr lang="ru-RU"/>
        </a:p>
      </dgm:t>
    </dgm:pt>
    <dgm:pt modelId="{FD49FA31-9660-4386-8303-507FA721E3D7}" type="sibTrans" cxnId="{B955E6A8-685E-4F8F-BE9D-8981B2E421E1}">
      <dgm:prSet/>
      <dgm:spPr/>
      <dgm:t>
        <a:bodyPr/>
        <a:lstStyle/>
        <a:p>
          <a:endParaRPr lang="ru-RU"/>
        </a:p>
      </dgm:t>
    </dgm:pt>
    <dgm:pt modelId="{97DC374D-5448-481C-B15C-474FD3FB3524}">
      <dgm:prSet phldrT="[Текст]" custT="1"/>
      <dgm:spPr/>
      <dgm:t>
        <a:bodyPr/>
        <a:lstStyle/>
        <a:p>
          <a:r>
            <a:rPr lang="uk-UA" sz="1600" b="1" dirty="0" smtClean="0">
              <a:solidFill>
                <a:schemeClr val="tx1"/>
              </a:solidFill>
            </a:rPr>
            <a:t>чистота</a:t>
          </a:r>
          <a:endParaRPr lang="ru-RU" sz="1600" b="1" dirty="0">
            <a:solidFill>
              <a:schemeClr val="tx1"/>
            </a:solidFill>
          </a:endParaRPr>
        </a:p>
      </dgm:t>
    </dgm:pt>
    <dgm:pt modelId="{51136ECF-20EE-4DEE-8881-C8FD5EC2C19F}" type="parTrans" cxnId="{74C2C9EC-76AC-4339-9C25-20FC1B035E3F}">
      <dgm:prSet/>
      <dgm:spPr/>
      <dgm:t>
        <a:bodyPr/>
        <a:lstStyle/>
        <a:p>
          <a:endParaRPr lang="ru-RU"/>
        </a:p>
      </dgm:t>
    </dgm:pt>
    <dgm:pt modelId="{D99980E4-19CB-4D47-8249-6994E0E4C921}" type="sibTrans" cxnId="{74C2C9EC-76AC-4339-9C25-20FC1B035E3F}">
      <dgm:prSet/>
      <dgm:spPr/>
      <dgm:t>
        <a:bodyPr/>
        <a:lstStyle/>
        <a:p>
          <a:endParaRPr lang="ru-RU"/>
        </a:p>
      </dgm:t>
    </dgm:pt>
    <dgm:pt modelId="{5FC7B5AB-D06B-48E1-864E-B4DDF7229108}" type="pres">
      <dgm:prSet presAssocID="{6F690DE9-E730-49C2-97EF-C61FF0BA0C7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D09281-B674-41CC-9543-5F12DA9F5D8A}" type="pres">
      <dgm:prSet presAssocID="{298AA045-6055-4DE6-8785-3C8F52255D69}" presName="node" presStyleLbl="node1" presStyleIdx="0" presStyleCnt="7" custScaleX="174148" custRadScaleRad="100054" custRadScaleInc="-8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E6D61-6D2E-4645-8699-E6B242897078}" type="pres">
      <dgm:prSet presAssocID="{476F961C-A762-4E2E-AA77-1BFF467E79E3}" presName="sibTrans" presStyleLbl="sibTrans2D1" presStyleIdx="0" presStyleCnt="7"/>
      <dgm:spPr/>
      <dgm:t>
        <a:bodyPr/>
        <a:lstStyle/>
        <a:p>
          <a:endParaRPr lang="ru-RU"/>
        </a:p>
      </dgm:t>
    </dgm:pt>
    <dgm:pt modelId="{3499B9AB-D749-4B3C-87E9-F35F3FDF6CFB}" type="pres">
      <dgm:prSet presAssocID="{476F961C-A762-4E2E-AA77-1BFF467E79E3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11F96B4E-AE69-4210-86A6-6F404011CD1A}" type="pres">
      <dgm:prSet presAssocID="{834B7713-F7CE-48C2-B182-64FD99F525CD}" presName="node" presStyleLbl="node1" presStyleIdx="1" presStyleCnt="7" custScaleX="162174" custRadScaleRad="126452" custRadScaleInc="35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BE4D4D-00A9-4087-BCE3-38267F83D0B6}" type="pres">
      <dgm:prSet presAssocID="{EDA83E64-2156-4BE4-9A20-B62505DC9511}" presName="sibTrans" presStyleLbl="sibTrans2D1" presStyleIdx="1" presStyleCnt="7"/>
      <dgm:spPr/>
      <dgm:t>
        <a:bodyPr/>
        <a:lstStyle/>
        <a:p>
          <a:endParaRPr lang="ru-RU"/>
        </a:p>
      </dgm:t>
    </dgm:pt>
    <dgm:pt modelId="{661689F8-D724-4E87-BD82-EE727D59A7A5}" type="pres">
      <dgm:prSet presAssocID="{EDA83E64-2156-4BE4-9A20-B62505DC9511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87A4CCC6-82D2-4BFE-8201-A07D80C3C38F}" type="pres">
      <dgm:prSet presAssocID="{F7BFC0AE-3C54-4506-8697-6CEE49FB5360}" presName="node" presStyleLbl="node1" presStyleIdx="2" presStyleCnt="7" custScaleX="167151" custRadScaleRad="109683" custRadScaleInc="-42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87939F-D00B-43E6-9A72-274414DDD13C}" type="pres">
      <dgm:prSet presAssocID="{DC9C8204-AB61-487A-97F9-41A6CADC11B9}" presName="sibTrans" presStyleLbl="sibTrans2D1" presStyleIdx="2" presStyleCnt="7"/>
      <dgm:spPr/>
      <dgm:t>
        <a:bodyPr/>
        <a:lstStyle/>
        <a:p>
          <a:endParaRPr lang="ru-RU"/>
        </a:p>
      </dgm:t>
    </dgm:pt>
    <dgm:pt modelId="{AC9CEDBE-DFC9-4ED8-A39B-924FCAE360E9}" type="pres">
      <dgm:prSet presAssocID="{DC9C8204-AB61-487A-97F9-41A6CADC11B9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D7A1B77A-7F68-48C5-847A-2F9E713618BA}" type="pres">
      <dgm:prSet presAssocID="{71198BF9-E1DE-4A6B-9211-ACAC34918C14}" presName="node" presStyleLbl="node1" presStyleIdx="3" presStyleCnt="7" custScaleX="164400" custRadScaleRad="108561" custRadScaleInc="-16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914743-9319-48E8-8553-19978B026C9D}" type="pres">
      <dgm:prSet presAssocID="{5CF9F760-3735-4BC2-BBEC-78A0125EC625}" presName="sibTrans" presStyleLbl="sibTrans2D1" presStyleIdx="3" presStyleCnt="7"/>
      <dgm:spPr/>
      <dgm:t>
        <a:bodyPr/>
        <a:lstStyle/>
        <a:p>
          <a:endParaRPr lang="ru-RU"/>
        </a:p>
      </dgm:t>
    </dgm:pt>
    <dgm:pt modelId="{4D0161B5-1108-41FD-9A1E-488155049697}" type="pres">
      <dgm:prSet presAssocID="{5CF9F760-3735-4BC2-BBEC-78A0125EC625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33E70BE4-3476-4C32-A423-BA7B6C536705}" type="pres">
      <dgm:prSet presAssocID="{2ACD5805-AFC5-4975-951E-3702B3544C05}" presName="node" presStyleLbl="node1" presStyleIdx="4" presStyleCnt="7" custScaleX="148837" custRadScaleRad="103811" custRadScaleInc="16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EE221F-3517-49FC-924F-7EFBDA13D655}" type="pres">
      <dgm:prSet presAssocID="{DB8C7308-2124-4D18-8D2A-BA32BFDDDF67}" presName="sibTrans" presStyleLbl="sibTrans2D1" presStyleIdx="4" presStyleCnt="7"/>
      <dgm:spPr/>
      <dgm:t>
        <a:bodyPr/>
        <a:lstStyle/>
        <a:p>
          <a:endParaRPr lang="ru-RU"/>
        </a:p>
      </dgm:t>
    </dgm:pt>
    <dgm:pt modelId="{35E3FDE5-35EB-42D7-87C7-36F57540F5E6}" type="pres">
      <dgm:prSet presAssocID="{DB8C7308-2124-4D18-8D2A-BA32BFDDDF67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28611C3B-4E91-4BD1-BCEB-D3703E1C97B1}" type="pres">
      <dgm:prSet presAssocID="{6088697E-0842-4CF7-AF14-665D53F097DB}" presName="node" presStyleLbl="node1" presStyleIdx="5" presStyleCnt="7" custScaleX="167760" custRadScaleRad="109340" custRadScaleInc="12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AD48C6-2D14-4D7D-988D-EB07CC622235}" type="pres">
      <dgm:prSet presAssocID="{FD49FA31-9660-4386-8303-507FA721E3D7}" presName="sibTrans" presStyleLbl="sibTrans2D1" presStyleIdx="5" presStyleCnt="7"/>
      <dgm:spPr/>
      <dgm:t>
        <a:bodyPr/>
        <a:lstStyle/>
        <a:p>
          <a:endParaRPr lang="ru-RU"/>
        </a:p>
      </dgm:t>
    </dgm:pt>
    <dgm:pt modelId="{1D42B678-963A-4069-B105-98ED16309E45}" type="pres">
      <dgm:prSet presAssocID="{FD49FA31-9660-4386-8303-507FA721E3D7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E8932F60-586C-40E2-ABFD-B4B0BB7DED12}" type="pres">
      <dgm:prSet presAssocID="{97DC374D-5448-481C-B15C-474FD3FB3524}" presName="node" presStyleLbl="node1" presStyleIdx="6" presStyleCnt="7" custScaleX="152425" custScaleY="85399" custRadScaleRad="126762" custRadScaleInc="-27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D454F0-6BAA-496B-AF08-088716F6017F}" type="pres">
      <dgm:prSet presAssocID="{D99980E4-19CB-4D47-8249-6994E0E4C921}" presName="sibTrans" presStyleLbl="sibTrans2D1" presStyleIdx="6" presStyleCnt="7"/>
      <dgm:spPr/>
      <dgm:t>
        <a:bodyPr/>
        <a:lstStyle/>
        <a:p>
          <a:endParaRPr lang="ru-RU"/>
        </a:p>
      </dgm:t>
    </dgm:pt>
    <dgm:pt modelId="{2EF976A3-4C07-4EE9-B91C-FAE0AEB660B5}" type="pres">
      <dgm:prSet presAssocID="{D99980E4-19CB-4D47-8249-6994E0E4C921}" presName="connectorText" presStyleLbl="sibTrans2D1" presStyleIdx="6" presStyleCnt="7"/>
      <dgm:spPr/>
      <dgm:t>
        <a:bodyPr/>
        <a:lstStyle/>
        <a:p>
          <a:endParaRPr lang="ru-RU"/>
        </a:p>
      </dgm:t>
    </dgm:pt>
  </dgm:ptLst>
  <dgm:cxnLst>
    <dgm:cxn modelId="{2F73BD8E-AA2E-4417-8D46-303B4EE9B0E1}" type="presOf" srcId="{5CF9F760-3735-4BC2-BBEC-78A0125EC625}" destId="{4D0161B5-1108-41FD-9A1E-488155049697}" srcOrd="1" destOrd="0" presId="urn:microsoft.com/office/officeart/2005/8/layout/cycle2"/>
    <dgm:cxn modelId="{ABD19D53-5662-4443-A0A4-0A0A4340A47E}" type="presOf" srcId="{5CF9F760-3735-4BC2-BBEC-78A0125EC625}" destId="{71914743-9319-48E8-8553-19978B026C9D}" srcOrd="0" destOrd="0" presId="urn:microsoft.com/office/officeart/2005/8/layout/cycle2"/>
    <dgm:cxn modelId="{2F35EE0D-1AE6-49CC-A5D0-0BEFEA1D3C7E}" type="presOf" srcId="{71198BF9-E1DE-4A6B-9211-ACAC34918C14}" destId="{D7A1B77A-7F68-48C5-847A-2F9E713618BA}" srcOrd="0" destOrd="0" presId="urn:microsoft.com/office/officeart/2005/8/layout/cycle2"/>
    <dgm:cxn modelId="{49E3C803-6A6A-4687-B66A-4A3D17291582}" type="presOf" srcId="{F7BFC0AE-3C54-4506-8697-6CEE49FB5360}" destId="{87A4CCC6-82D2-4BFE-8201-A07D80C3C38F}" srcOrd="0" destOrd="0" presId="urn:microsoft.com/office/officeart/2005/8/layout/cycle2"/>
    <dgm:cxn modelId="{78C67327-946D-49AD-BD0E-EBDBCF5990C2}" srcId="{6F690DE9-E730-49C2-97EF-C61FF0BA0C74}" destId="{F7BFC0AE-3C54-4506-8697-6CEE49FB5360}" srcOrd="2" destOrd="0" parTransId="{AE143A9E-6F87-40FB-96CB-525B96A11470}" sibTransId="{DC9C8204-AB61-487A-97F9-41A6CADC11B9}"/>
    <dgm:cxn modelId="{74C2C9EC-76AC-4339-9C25-20FC1B035E3F}" srcId="{6F690DE9-E730-49C2-97EF-C61FF0BA0C74}" destId="{97DC374D-5448-481C-B15C-474FD3FB3524}" srcOrd="6" destOrd="0" parTransId="{51136ECF-20EE-4DEE-8881-C8FD5EC2C19F}" sibTransId="{D99980E4-19CB-4D47-8249-6994E0E4C921}"/>
    <dgm:cxn modelId="{300D98B6-2878-478B-A305-87D8FD2E706F}" type="presOf" srcId="{298AA045-6055-4DE6-8785-3C8F52255D69}" destId="{66D09281-B674-41CC-9543-5F12DA9F5D8A}" srcOrd="0" destOrd="0" presId="urn:microsoft.com/office/officeart/2005/8/layout/cycle2"/>
    <dgm:cxn modelId="{9C513F47-5A49-42A2-9BB7-700E84257D7D}" srcId="{6F690DE9-E730-49C2-97EF-C61FF0BA0C74}" destId="{298AA045-6055-4DE6-8785-3C8F52255D69}" srcOrd="0" destOrd="0" parTransId="{DB8DB5BB-D0A7-46A4-86BF-3C29456829DF}" sibTransId="{476F961C-A762-4E2E-AA77-1BFF467E79E3}"/>
    <dgm:cxn modelId="{B815DD33-EDBF-4FB2-AC3A-58469A9C4035}" type="presOf" srcId="{97DC374D-5448-481C-B15C-474FD3FB3524}" destId="{E8932F60-586C-40E2-ABFD-B4B0BB7DED12}" srcOrd="0" destOrd="0" presId="urn:microsoft.com/office/officeart/2005/8/layout/cycle2"/>
    <dgm:cxn modelId="{4DE61E09-B5CC-45E7-8EB9-31A21AD57D54}" type="presOf" srcId="{2ACD5805-AFC5-4975-951E-3702B3544C05}" destId="{33E70BE4-3476-4C32-A423-BA7B6C536705}" srcOrd="0" destOrd="0" presId="urn:microsoft.com/office/officeart/2005/8/layout/cycle2"/>
    <dgm:cxn modelId="{B81E0540-4F63-40D0-A136-C4C3715A9EF0}" type="presOf" srcId="{D99980E4-19CB-4D47-8249-6994E0E4C921}" destId="{2EF976A3-4C07-4EE9-B91C-FAE0AEB660B5}" srcOrd="1" destOrd="0" presId="urn:microsoft.com/office/officeart/2005/8/layout/cycle2"/>
    <dgm:cxn modelId="{19EABAB2-AB8F-42B7-8DCD-06F7F8B5684E}" type="presOf" srcId="{6F690DE9-E730-49C2-97EF-C61FF0BA0C74}" destId="{5FC7B5AB-D06B-48E1-864E-B4DDF7229108}" srcOrd="0" destOrd="0" presId="urn:microsoft.com/office/officeart/2005/8/layout/cycle2"/>
    <dgm:cxn modelId="{24AF0A4B-950B-4F67-B46F-B963E36C1F68}" type="presOf" srcId="{476F961C-A762-4E2E-AA77-1BFF467E79E3}" destId="{FD7E6D61-6D2E-4645-8699-E6B242897078}" srcOrd="0" destOrd="0" presId="urn:microsoft.com/office/officeart/2005/8/layout/cycle2"/>
    <dgm:cxn modelId="{31A7AC35-3E75-4D99-AA0A-EE407FEC72A7}" type="presOf" srcId="{DB8C7308-2124-4D18-8D2A-BA32BFDDDF67}" destId="{CDEE221F-3517-49FC-924F-7EFBDA13D655}" srcOrd="0" destOrd="0" presId="urn:microsoft.com/office/officeart/2005/8/layout/cycle2"/>
    <dgm:cxn modelId="{1B56EE2C-51E2-4271-B88B-D9528BF4F7E0}" type="presOf" srcId="{DB8C7308-2124-4D18-8D2A-BA32BFDDDF67}" destId="{35E3FDE5-35EB-42D7-87C7-36F57540F5E6}" srcOrd="1" destOrd="0" presId="urn:microsoft.com/office/officeart/2005/8/layout/cycle2"/>
    <dgm:cxn modelId="{EA49AF90-9ECF-4E6F-838D-1A290CA5D475}" type="presOf" srcId="{FD49FA31-9660-4386-8303-507FA721E3D7}" destId="{FDAD48C6-2D14-4D7D-988D-EB07CC622235}" srcOrd="0" destOrd="0" presId="urn:microsoft.com/office/officeart/2005/8/layout/cycle2"/>
    <dgm:cxn modelId="{E1B8E5E9-6360-4235-8E42-FBE1E7E24C2E}" type="presOf" srcId="{D99980E4-19CB-4D47-8249-6994E0E4C921}" destId="{23D454F0-6BAA-496B-AF08-088716F6017F}" srcOrd="0" destOrd="0" presId="urn:microsoft.com/office/officeart/2005/8/layout/cycle2"/>
    <dgm:cxn modelId="{ED25A96D-C83E-4AE7-9AC4-DBD57A6C1C61}" srcId="{6F690DE9-E730-49C2-97EF-C61FF0BA0C74}" destId="{2ACD5805-AFC5-4975-951E-3702B3544C05}" srcOrd="4" destOrd="0" parTransId="{3C7ACB44-96F1-4FE8-B5B7-5605812BAC1C}" sibTransId="{DB8C7308-2124-4D18-8D2A-BA32BFDDDF67}"/>
    <dgm:cxn modelId="{99C5CE1B-5A92-433E-84C2-3C1C05DCB4E2}" type="presOf" srcId="{DC9C8204-AB61-487A-97F9-41A6CADC11B9}" destId="{AC9CEDBE-DFC9-4ED8-A39B-924FCAE360E9}" srcOrd="1" destOrd="0" presId="urn:microsoft.com/office/officeart/2005/8/layout/cycle2"/>
    <dgm:cxn modelId="{C429AE8F-E142-4EF0-8232-CB6D27C81322}" type="presOf" srcId="{476F961C-A762-4E2E-AA77-1BFF467E79E3}" destId="{3499B9AB-D749-4B3C-87E9-F35F3FDF6CFB}" srcOrd="1" destOrd="0" presId="urn:microsoft.com/office/officeart/2005/8/layout/cycle2"/>
    <dgm:cxn modelId="{DC031FFE-44FE-4FE5-9CF9-E9CB96CDA096}" type="presOf" srcId="{DC9C8204-AB61-487A-97F9-41A6CADC11B9}" destId="{CB87939F-D00B-43E6-9A72-274414DDD13C}" srcOrd="0" destOrd="0" presId="urn:microsoft.com/office/officeart/2005/8/layout/cycle2"/>
    <dgm:cxn modelId="{83620C93-653C-4825-87A5-79E5A56D2FB8}" srcId="{6F690DE9-E730-49C2-97EF-C61FF0BA0C74}" destId="{834B7713-F7CE-48C2-B182-64FD99F525CD}" srcOrd="1" destOrd="0" parTransId="{9BB05E60-E5C2-4ADC-9537-31CD361CD451}" sibTransId="{EDA83E64-2156-4BE4-9A20-B62505DC9511}"/>
    <dgm:cxn modelId="{3FF01C68-1F66-44B2-9A00-BFEC1BB3625C}" type="presOf" srcId="{FD49FA31-9660-4386-8303-507FA721E3D7}" destId="{1D42B678-963A-4069-B105-98ED16309E45}" srcOrd="1" destOrd="0" presId="urn:microsoft.com/office/officeart/2005/8/layout/cycle2"/>
    <dgm:cxn modelId="{1EC9632C-267F-4F35-B1AA-0FE7346B16E3}" type="presOf" srcId="{EDA83E64-2156-4BE4-9A20-B62505DC9511}" destId="{BEBE4D4D-00A9-4087-BCE3-38267F83D0B6}" srcOrd="0" destOrd="0" presId="urn:microsoft.com/office/officeart/2005/8/layout/cycle2"/>
    <dgm:cxn modelId="{B955E6A8-685E-4F8F-BE9D-8981B2E421E1}" srcId="{6F690DE9-E730-49C2-97EF-C61FF0BA0C74}" destId="{6088697E-0842-4CF7-AF14-665D53F097DB}" srcOrd="5" destOrd="0" parTransId="{E10940D3-0291-4868-B471-71935F9F4C3D}" sibTransId="{FD49FA31-9660-4386-8303-507FA721E3D7}"/>
    <dgm:cxn modelId="{45383AD3-6A04-40B8-AC60-E835483DED3C}" type="presOf" srcId="{6088697E-0842-4CF7-AF14-665D53F097DB}" destId="{28611C3B-4E91-4BD1-BCEB-D3703E1C97B1}" srcOrd="0" destOrd="0" presId="urn:microsoft.com/office/officeart/2005/8/layout/cycle2"/>
    <dgm:cxn modelId="{28123758-3F46-4446-AD33-D1686555D4DD}" srcId="{6F690DE9-E730-49C2-97EF-C61FF0BA0C74}" destId="{71198BF9-E1DE-4A6B-9211-ACAC34918C14}" srcOrd="3" destOrd="0" parTransId="{A321939F-5382-4C84-8B38-933BF9EB5F02}" sibTransId="{5CF9F760-3735-4BC2-BBEC-78A0125EC625}"/>
    <dgm:cxn modelId="{BB1D5FF7-568A-4FAC-BF28-703BE20015B3}" type="presOf" srcId="{834B7713-F7CE-48C2-B182-64FD99F525CD}" destId="{11F96B4E-AE69-4210-86A6-6F404011CD1A}" srcOrd="0" destOrd="0" presId="urn:microsoft.com/office/officeart/2005/8/layout/cycle2"/>
    <dgm:cxn modelId="{3CA39F16-0916-4D87-BE5F-6FF68A583ED6}" type="presOf" srcId="{EDA83E64-2156-4BE4-9A20-B62505DC9511}" destId="{661689F8-D724-4E87-BD82-EE727D59A7A5}" srcOrd="1" destOrd="0" presId="urn:microsoft.com/office/officeart/2005/8/layout/cycle2"/>
    <dgm:cxn modelId="{9E6CAA83-DD51-45F3-B4C4-3CE324D3FE1F}" type="presParOf" srcId="{5FC7B5AB-D06B-48E1-864E-B4DDF7229108}" destId="{66D09281-B674-41CC-9543-5F12DA9F5D8A}" srcOrd="0" destOrd="0" presId="urn:microsoft.com/office/officeart/2005/8/layout/cycle2"/>
    <dgm:cxn modelId="{180BEEBC-255A-4F3F-81A8-4251642F3722}" type="presParOf" srcId="{5FC7B5AB-D06B-48E1-864E-B4DDF7229108}" destId="{FD7E6D61-6D2E-4645-8699-E6B242897078}" srcOrd="1" destOrd="0" presId="urn:microsoft.com/office/officeart/2005/8/layout/cycle2"/>
    <dgm:cxn modelId="{39BB5513-6D22-43ED-96FC-0DA501B77CFA}" type="presParOf" srcId="{FD7E6D61-6D2E-4645-8699-E6B242897078}" destId="{3499B9AB-D749-4B3C-87E9-F35F3FDF6CFB}" srcOrd="0" destOrd="0" presId="urn:microsoft.com/office/officeart/2005/8/layout/cycle2"/>
    <dgm:cxn modelId="{8E6228DF-775E-4DB3-A84B-094741743F2E}" type="presParOf" srcId="{5FC7B5AB-D06B-48E1-864E-B4DDF7229108}" destId="{11F96B4E-AE69-4210-86A6-6F404011CD1A}" srcOrd="2" destOrd="0" presId="urn:microsoft.com/office/officeart/2005/8/layout/cycle2"/>
    <dgm:cxn modelId="{6A079069-7EBD-4FD6-9EEF-271F0500C00E}" type="presParOf" srcId="{5FC7B5AB-D06B-48E1-864E-B4DDF7229108}" destId="{BEBE4D4D-00A9-4087-BCE3-38267F83D0B6}" srcOrd="3" destOrd="0" presId="urn:microsoft.com/office/officeart/2005/8/layout/cycle2"/>
    <dgm:cxn modelId="{98A5B869-A220-434B-A110-98C5057429F5}" type="presParOf" srcId="{BEBE4D4D-00A9-4087-BCE3-38267F83D0B6}" destId="{661689F8-D724-4E87-BD82-EE727D59A7A5}" srcOrd="0" destOrd="0" presId="urn:microsoft.com/office/officeart/2005/8/layout/cycle2"/>
    <dgm:cxn modelId="{DF0D0D11-1D20-4150-BA25-C7A633E18A16}" type="presParOf" srcId="{5FC7B5AB-D06B-48E1-864E-B4DDF7229108}" destId="{87A4CCC6-82D2-4BFE-8201-A07D80C3C38F}" srcOrd="4" destOrd="0" presId="urn:microsoft.com/office/officeart/2005/8/layout/cycle2"/>
    <dgm:cxn modelId="{3A10DA19-A1CD-467A-995B-A302DF43D256}" type="presParOf" srcId="{5FC7B5AB-D06B-48E1-864E-B4DDF7229108}" destId="{CB87939F-D00B-43E6-9A72-274414DDD13C}" srcOrd="5" destOrd="0" presId="urn:microsoft.com/office/officeart/2005/8/layout/cycle2"/>
    <dgm:cxn modelId="{D4FC8B1D-F551-4733-8272-078BE9312931}" type="presParOf" srcId="{CB87939F-D00B-43E6-9A72-274414DDD13C}" destId="{AC9CEDBE-DFC9-4ED8-A39B-924FCAE360E9}" srcOrd="0" destOrd="0" presId="urn:microsoft.com/office/officeart/2005/8/layout/cycle2"/>
    <dgm:cxn modelId="{6D84CCEE-C55C-4B86-A141-8DF75155FBBD}" type="presParOf" srcId="{5FC7B5AB-D06B-48E1-864E-B4DDF7229108}" destId="{D7A1B77A-7F68-48C5-847A-2F9E713618BA}" srcOrd="6" destOrd="0" presId="urn:microsoft.com/office/officeart/2005/8/layout/cycle2"/>
    <dgm:cxn modelId="{90E7BF64-8986-4A9D-9885-C5A98AEEFB52}" type="presParOf" srcId="{5FC7B5AB-D06B-48E1-864E-B4DDF7229108}" destId="{71914743-9319-48E8-8553-19978B026C9D}" srcOrd="7" destOrd="0" presId="urn:microsoft.com/office/officeart/2005/8/layout/cycle2"/>
    <dgm:cxn modelId="{3BF34E20-0EA0-456A-9612-13474F8CA830}" type="presParOf" srcId="{71914743-9319-48E8-8553-19978B026C9D}" destId="{4D0161B5-1108-41FD-9A1E-488155049697}" srcOrd="0" destOrd="0" presId="urn:microsoft.com/office/officeart/2005/8/layout/cycle2"/>
    <dgm:cxn modelId="{03F999D6-BCA9-48CB-BE7B-5B5C093A1C5A}" type="presParOf" srcId="{5FC7B5AB-D06B-48E1-864E-B4DDF7229108}" destId="{33E70BE4-3476-4C32-A423-BA7B6C536705}" srcOrd="8" destOrd="0" presId="urn:microsoft.com/office/officeart/2005/8/layout/cycle2"/>
    <dgm:cxn modelId="{197D97DD-E785-412E-9D91-35020B64DD9F}" type="presParOf" srcId="{5FC7B5AB-D06B-48E1-864E-B4DDF7229108}" destId="{CDEE221F-3517-49FC-924F-7EFBDA13D655}" srcOrd="9" destOrd="0" presId="urn:microsoft.com/office/officeart/2005/8/layout/cycle2"/>
    <dgm:cxn modelId="{9DF0988F-762E-477D-B889-A80ADA90EA05}" type="presParOf" srcId="{CDEE221F-3517-49FC-924F-7EFBDA13D655}" destId="{35E3FDE5-35EB-42D7-87C7-36F57540F5E6}" srcOrd="0" destOrd="0" presId="urn:microsoft.com/office/officeart/2005/8/layout/cycle2"/>
    <dgm:cxn modelId="{8AB91501-3EB9-46CC-B1A7-3AA66EB985B2}" type="presParOf" srcId="{5FC7B5AB-D06B-48E1-864E-B4DDF7229108}" destId="{28611C3B-4E91-4BD1-BCEB-D3703E1C97B1}" srcOrd="10" destOrd="0" presId="urn:microsoft.com/office/officeart/2005/8/layout/cycle2"/>
    <dgm:cxn modelId="{C6BF11B2-EEE5-4FA2-9AB1-4047D907170E}" type="presParOf" srcId="{5FC7B5AB-D06B-48E1-864E-B4DDF7229108}" destId="{FDAD48C6-2D14-4D7D-988D-EB07CC622235}" srcOrd="11" destOrd="0" presId="urn:microsoft.com/office/officeart/2005/8/layout/cycle2"/>
    <dgm:cxn modelId="{BEDB574A-4396-4B35-B15B-9E42340C6B49}" type="presParOf" srcId="{FDAD48C6-2D14-4D7D-988D-EB07CC622235}" destId="{1D42B678-963A-4069-B105-98ED16309E45}" srcOrd="0" destOrd="0" presId="urn:microsoft.com/office/officeart/2005/8/layout/cycle2"/>
    <dgm:cxn modelId="{EA365B76-1BFE-47C3-B918-E951A9EE7970}" type="presParOf" srcId="{5FC7B5AB-D06B-48E1-864E-B4DDF7229108}" destId="{E8932F60-586C-40E2-ABFD-B4B0BB7DED12}" srcOrd="12" destOrd="0" presId="urn:microsoft.com/office/officeart/2005/8/layout/cycle2"/>
    <dgm:cxn modelId="{AD76AC0F-0C13-4130-B80B-BCDB63CE46BF}" type="presParOf" srcId="{5FC7B5AB-D06B-48E1-864E-B4DDF7229108}" destId="{23D454F0-6BAA-496B-AF08-088716F6017F}" srcOrd="13" destOrd="0" presId="urn:microsoft.com/office/officeart/2005/8/layout/cycle2"/>
    <dgm:cxn modelId="{6AC7F16A-6AB2-4CAC-BC5A-6BC0496E564A}" type="presParOf" srcId="{23D454F0-6BAA-496B-AF08-088716F6017F}" destId="{2EF976A3-4C07-4EE9-B91C-FAE0AEB660B5}" srcOrd="0" destOrd="0" presId="urn:microsoft.com/office/officeart/2005/8/layout/cycle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27BD1-D20E-4306-AC14-B84A3CF058C3}" type="datetimeFigureOut">
              <a:rPr lang="ru-RU" smtClean="0"/>
              <a:pPr/>
              <a:t>31.08.2010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4F0B2-0980-4A28-9E16-791DDCA0D7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G:\&#1047;&#1073;&#1080;&#1088;&#1072;&#1108;&#1084;&#1086;%20&#1074;&#1086;&#1108;&#1076;&#1080;&#1085;&#1086;%20&#1074;&#1089;&#1102;%20&#1089;&#1074;&#1086;&#1102;%20&#1088;&#1086;&#1076;&#1080;&#1085;&#1091;\05-&#1044;&#1086;&#1088;&#1086;&#1078;&#1082;&#1072;%2005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990000"/>
                </a:solidFill>
                <a:latin typeface="Monotype Corsiva" pitchFamily="66" charset="0"/>
              </a:rPr>
              <a:t>Збираємо воєдино всю свою родину</a:t>
            </a:r>
            <a:endParaRPr lang="ru-RU" sz="4000" b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uk-UA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Із досвіду роботи класного керівника Торезького НВК “ЗШ І-ІІ ступенів №13 – д/с”</a:t>
            </a:r>
          </a:p>
          <a:p>
            <a:endParaRPr lang="uk-UA" sz="20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ШТЕПИ ТЕТЯНИ СТАНІСЛАВІВНИ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05-Дорожка 0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57158" y="107154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00132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Нинішнє </a:t>
            </a:r>
            <a:r>
              <a:rPr lang="uk-UA" sz="2800" b="1" dirty="0">
                <a:solidFill>
                  <a:srgbClr val="002060"/>
                </a:solidFill>
              </a:rPr>
              <a:t>свято – це ще одна сходинка до зближення, до нашого єднання.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14488"/>
            <a:ext cx="4038600" cy="4411675"/>
          </a:xfrm>
        </p:spPr>
        <p:txBody>
          <a:bodyPr>
            <a:normAutofit lnSpcReduction="10000"/>
          </a:bodyPr>
          <a:lstStyle/>
          <a:p>
            <a:pPr algn="ctr"/>
            <a:r>
              <a:rPr lang="uk-UA" dirty="0"/>
              <a:t>«</a:t>
            </a:r>
            <a:r>
              <a:rPr lang="uk-UA" b="1" dirty="0"/>
              <a:t>З родини йде життя людини», «Без сім’ї немає щастя на землі</a:t>
            </a:r>
            <a:r>
              <a:rPr lang="uk-UA" b="1" dirty="0" smtClean="0"/>
              <a:t>», - </a:t>
            </a:r>
            <a:r>
              <a:rPr lang="uk-UA" b="1" dirty="0"/>
              <a:t>говорять на Україні.</a:t>
            </a:r>
            <a:endParaRPr lang="ru-RU" b="1" dirty="0"/>
          </a:p>
          <a:p>
            <a:pPr algn="ctr"/>
            <a:r>
              <a:rPr lang="uk-UA" b="1" dirty="0"/>
              <a:t>Сім’я – святиня людського духу, шляхетних почуттів: кохання, любові, вірності.</a:t>
            </a:r>
            <a:endParaRPr lang="ru-RU" b="1" dirty="0"/>
          </a:p>
        </p:txBody>
      </p:sp>
      <p:pic>
        <p:nvPicPr>
          <p:cNvPr id="3074" name="Picture 2" descr="C:\Documents and Settings\Admin\Рабочий стол\фото\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3856" y="1714488"/>
            <a:ext cx="3220953" cy="4411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>
                <a:solidFill>
                  <a:srgbClr val="990000"/>
                </a:solidFill>
              </a:rPr>
              <a:t>На нашому родинному святі зібрались представники всіх поколінь: від дітей до бабусь і дідусів</a:t>
            </a:r>
            <a:r>
              <a:rPr lang="uk-UA" sz="2800" dirty="0" smtClean="0"/>
              <a:t>.</a:t>
            </a:r>
            <a:endParaRPr lang="ru-RU" sz="2800" dirty="0"/>
          </a:p>
        </p:txBody>
      </p:sp>
      <p:pic>
        <p:nvPicPr>
          <p:cNvPr id="2050" name="Picture 2" descr="C:\Documents and Settings\Admin\Рабочий стол\фото\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727206">
            <a:off x="600917" y="2314469"/>
            <a:ext cx="3373680" cy="2371597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фото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286124"/>
            <a:ext cx="4143404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3008313" cy="1071570"/>
          </a:xfrm>
        </p:spPr>
        <p:txBody>
          <a:bodyPr>
            <a:normAutofit/>
          </a:bodyPr>
          <a:lstStyle/>
          <a:p>
            <a:pPr algn="ctr"/>
            <a:r>
              <a:rPr lang="uk-UA" sz="1800" i="1" dirty="0">
                <a:solidFill>
                  <a:srgbClr val="990000"/>
                </a:solidFill>
                <a:latin typeface="Monotype Corsiva" pitchFamily="66" charset="0"/>
              </a:rPr>
              <a:t>За давнім українським звичаєм дорогих гостей завжди зустрічали хлібом-сіллю.</a:t>
            </a:r>
            <a:endParaRPr lang="ru-RU" sz="1800" i="1" dirty="0">
              <a:solidFill>
                <a:srgbClr val="990000"/>
              </a:solidFill>
              <a:latin typeface="Monotype Corsiva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928802"/>
            <a:ext cx="3008313" cy="4197361"/>
          </a:xfrm>
        </p:spPr>
        <p:txBody>
          <a:bodyPr>
            <a:normAutofit/>
          </a:bodyPr>
          <a:lstStyle/>
          <a:p>
            <a:r>
              <a:rPr lang="uk-UA" sz="1800" b="1" dirty="0">
                <a:latin typeface="Arial" pitchFamily="34" charset="0"/>
                <a:cs typeface="Arial" pitchFamily="34" charset="0"/>
              </a:rPr>
              <a:t>Гостей дорогих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dirty="0" smtClean="0">
                <a:latin typeface="Arial" pitchFamily="34" charset="0"/>
                <a:cs typeface="Arial" pitchFamily="34" charset="0"/>
              </a:rPr>
              <a:t>Ми </a:t>
            </a:r>
            <a:r>
              <a:rPr lang="uk-UA" sz="1800" b="1" dirty="0">
                <a:latin typeface="Arial" pitchFamily="34" charset="0"/>
                <a:cs typeface="Arial" pitchFamily="34" charset="0"/>
              </a:rPr>
              <a:t>вітаємо щиро,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dirty="0" smtClean="0">
                <a:latin typeface="Arial" pitchFamily="34" charset="0"/>
                <a:cs typeface="Arial" pitchFamily="34" charset="0"/>
              </a:rPr>
              <a:t>Стрічаємо </a:t>
            </a:r>
            <a:r>
              <a:rPr lang="uk-UA" sz="1800" b="1" dirty="0">
                <a:latin typeface="Arial" pitchFamily="34" charset="0"/>
                <a:cs typeface="Arial" pitchFamily="34" charset="0"/>
              </a:rPr>
              <a:t>з хлібом,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dirty="0" smtClean="0">
                <a:latin typeface="Arial" pitchFamily="34" charset="0"/>
                <a:cs typeface="Arial" pitchFamily="34" charset="0"/>
              </a:rPr>
              <a:t>Любов’ю </a:t>
            </a:r>
            <a:r>
              <a:rPr lang="uk-UA" sz="1800" b="1" dirty="0">
                <a:latin typeface="Arial" pitchFamily="34" charset="0"/>
                <a:cs typeface="Arial" pitchFamily="34" charset="0"/>
              </a:rPr>
              <a:t>і миром</a:t>
            </a: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uk-UA" sz="1800" b="1" dirty="0">
                <a:latin typeface="Arial" pitchFamily="34" charset="0"/>
                <a:cs typeface="Arial" pitchFamily="34" charset="0"/>
              </a:rPr>
              <a:t>Для людей відкрита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dirty="0" smtClean="0">
                <a:latin typeface="Arial" pitchFamily="34" charset="0"/>
                <a:cs typeface="Arial" pitchFamily="34" charset="0"/>
              </a:rPr>
              <a:t>Хата </a:t>
            </a:r>
            <a:r>
              <a:rPr lang="uk-UA" sz="1800" b="1" dirty="0">
                <a:latin typeface="Arial" pitchFamily="34" charset="0"/>
                <a:cs typeface="Arial" pitchFamily="34" charset="0"/>
              </a:rPr>
              <a:t>наша біла,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dirty="0" smtClean="0">
                <a:latin typeface="Arial" pitchFamily="34" charset="0"/>
                <a:cs typeface="Arial" pitchFamily="34" charset="0"/>
              </a:rPr>
              <a:t>Тільки </a:t>
            </a:r>
            <a:r>
              <a:rPr lang="uk-UA" sz="1800" b="1" dirty="0">
                <a:latin typeface="Arial" pitchFamily="34" charset="0"/>
                <a:cs typeface="Arial" pitchFamily="34" charset="0"/>
              </a:rPr>
              <a:t>б жодна кривда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uk-UA" sz="1800" b="1" dirty="0">
                <a:latin typeface="Arial" pitchFamily="34" charset="0"/>
                <a:cs typeface="Arial" pitchFamily="34" charset="0"/>
              </a:rPr>
              <a:t>неї не забігла</a:t>
            </a:r>
            <a:r>
              <a:rPr lang="uk-UA" sz="1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uk-UA" sz="1800" b="1" dirty="0">
                <a:latin typeface="Arial" pitchFamily="34" charset="0"/>
                <a:cs typeface="Arial" pitchFamily="34" charset="0"/>
              </a:rPr>
              <a:t>Хліб ясниться в хаті,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dirty="0" smtClean="0">
                <a:latin typeface="Arial" pitchFamily="34" charset="0"/>
                <a:cs typeface="Arial" pitchFamily="34" charset="0"/>
              </a:rPr>
              <a:t>Сяють </a:t>
            </a:r>
            <a:r>
              <a:rPr lang="uk-UA" sz="1800" b="1" dirty="0">
                <a:latin typeface="Arial" pitchFamily="34" charset="0"/>
                <a:cs typeface="Arial" pitchFamily="34" charset="0"/>
              </a:rPr>
              <a:t>очі щирі,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dirty="0" smtClean="0">
                <a:latin typeface="Arial" pitchFamily="34" charset="0"/>
                <a:cs typeface="Arial" pitchFamily="34" charset="0"/>
              </a:rPr>
              <a:t>Щоб </a:t>
            </a:r>
            <a:r>
              <a:rPr lang="uk-UA" sz="1800" b="1" dirty="0">
                <a:latin typeface="Arial" pitchFamily="34" charset="0"/>
                <a:cs typeface="Arial" pitchFamily="34" charset="0"/>
              </a:rPr>
              <a:t>жилось по правді,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r>
              <a:rPr lang="uk-UA" sz="1800" b="1" dirty="0" smtClean="0">
                <a:latin typeface="Arial" pitchFamily="34" charset="0"/>
                <a:cs typeface="Arial" pitchFamily="34" charset="0"/>
              </a:rPr>
              <a:t>Щоб </a:t>
            </a:r>
            <a:r>
              <a:rPr lang="uk-UA" sz="1800" b="1" dirty="0">
                <a:latin typeface="Arial" pitchFamily="34" charset="0"/>
                <a:cs typeface="Arial" pitchFamily="34" charset="0"/>
              </a:rPr>
              <a:t>жилось у мирі.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endParaRPr lang="ru-RU" sz="1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Documents and Settings\Admin\Рабочий стол\фото\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214554"/>
            <a:ext cx="4357718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0"/>
                            </p:stCondLst>
                            <p:childTnLst>
                              <p:par>
                                <p:cTn id="5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0"/>
                            </p:stCondLst>
                            <p:childTnLst>
                              <p:par>
                                <p:cTn id="6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0"/>
                            </p:stCondLst>
                            <p:childTnLst>
                              <p:par>
                                <p:cTn id="6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b="1" dirty="0"/>
              <a:t/>
            </a:r>
            <a:br>
              <a:rPr lang="uk-UA" sz="3100" b="1" dirty="0"/>
            </a:br>
            <a:r>
              <a:rPr lang="uk-UA" sz="3100" b="1" dirty="0" smtClean="0">
                <a:solidFill>
                  <a:srgbClr val="000099"/>
                </a:solidFill>
              </a:rPr>
              <a:t>Марафон </a:t>
            </a:r>
            <a:r>
              <a:rPr lang="uk-UA" sz="3100" b="1" dirty="0">
                <a:solidFill>
                  <a:srgbClr val="000099"/>
                </a:solidFill>
              </a:rPr>
              <a:t>«Народ скаже, як зав’яже». </a:t>
            </a:r>
            <a:r>
              <a:rPr lang="ru-RU" b="1" dirty="0">
                <a:solidFill>
                  <a:srgbClr val="000099"/>
                </a:solidFill>
              </a:rPr>
              <a:t/>
            </a:r>
            <a:br>
              <a:rPr lang="ru-RU" b="1" dirty="0">
                <a:solidFill>
                  <a:srgbClr val="000099"/>
                </a:solidFill>
              </a:rPr>
            </a:b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1800" b="1" i="1" u="sng" dirty="0"/>
              <a:t>Гра-змагання.</a:t>
            </a:r>
            <a:endParaRPr lang="ru-RU" sz="1800" b="1" u="sng" dirty="0"/>
          </a:p>
          <a:p>
            <a:pPr>
              <a:buNone/>
            </a:pPr>
            <a:r>
              <a:rPr lang="uk-UA" sz="1800" b="1" dirty="0">
                <a:solidFill>
                  <a:srgbClr val="990000"/>
                </a:solidFill>
              </a:rPr>
              <a:t>На столах у конвертах лежать прислів’я , пов’язані з родиною. Але у системі стався збій і прислів’я розсипалися на окремі ланки. Вам необхідно їх відновити, наклеївши на аркуш. Хто швидше</a:t>
            </a:r>
            <a:r>
              <a:rPr lang="uk-UA" sz="1800" b="1" dirty="0" smtClean="0">
                <a:solidFill>
                  <a:srgbClr val="990000"/>
                </a:solidFill>
              </a:rPr>
              <a:t>?</a:t>
            </a:r>
          </a:p>
          <a:p>
            <a:pPr>
              <a:buNone/>
            </a:pPr>
            <a:endParaRPr lang="uk-UA" sz="1800" b="1" dirty="0" smtClean="0"/>
          </a:p>
          <a:p>
            <a:r>
              <a:rPr lang="uk-UA" sz="1800" b="1" i="1" dirty="0"/>
              <a:t>Шануй батька й  неньку, буде тобі скрізь гладенько.</a:t>
            </a:r>
            <a:endParaRPr lang="ru-RU" sz="1800" b="1" dirty="0"/>
          </a:p>
          <a:p>
            <a:r>
              <a:rPr lang="uk-UA" sz="1800" b="1" i="1" dirty="0"/>
              <a:t>Годуй діда на печі, бо й сам там будеш.</a:t>
            </a:r>
            <a:endParaRPr lang="ru-RU" sz="1800" b="1" dirty="0"/>
          </a:p>
          <a:p>
            <a:r>
              <a:rPr lang="uk-UA" sz="1800" b="1" i="1" dirty="0"/>
              <a:t>Добрі діти – батькам вінець, а злі діти – батькам кінець.</a:t>
            </a:r>
            <a:endParaRPr lang="ru-RU" sz="1800" b="1" dirty="0"/>
          </a:p>
          <a:p>
            <a:r>
              <a:rPr lang="uk-UA" sz="1800" b="1" i="1" dirty="0"/>
              <a:t>Батько краще догляне семеро синів, ніж сини батька.</a:t>
            </a:r>
            <a:endParaRPr lang="ru-RU" sz="1800" b="1" dirty="0"/>
          </a:p>
          <a:p>
            <a:r>
              <a:rPr lang="uk-UA" sz="1800" b="1" i="1" dirty="0"/>
              <a:t>Яке дерево, такі в нього й квіточки, які батьки, такі й діточки.</a:t>
            </a:r>
            <a:endParaRPr lang="ru-RU" sz="1800" b="1" dirty="0"/>
          </a:p>
          <a:p>
            <a:r>
              <a:rPr lang="uk-UA" sz="1800" b="1" i="1" dirty="0"/>
              <a:t>Який дуб – такий тин, який батько – такий й син.</a:t>
            </a:r>
            <a:endParaRPr lang="ru-RU" sz="1800" b="1" dirty="0"/>
          </a:p>
          <a:p>
            <a:r>
              <a:rPr lang="uk-UA" sz="1800" b="1" i="1" dirty="0"/>
              <a:t>Який кущ – така й калина, яка мати – така й дитина.</a:t>
            </a:r>
            <a:endParaRPr lang="ru-RU" sz="1800" b="1" dirty="0"/>
          </a:p>
          <a:p>
            <a:pPr>
              <a:buNone/>
            </a:pPr>
            <a:endParaRPr lang="uk-UA" sz="1800" b="1" dirty="0"/>
          </a:p>
          <a:p>
            <a:pPr>
              <a:buNone/>
            </a:pP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Admin\Рабочий стол\фото\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7"/>
            <a:ext cx="3429024" cy="2357453"/>
          </a:xfrm>
          <a:prstGeom prst="rect">
            <a:avLst/>
          </a:prstGeom>
          <a:noFill/>
        </p:spPr>
      </p:pic>
      <p:pic>
        <p:nvPicPr>
          <p:cNvPr id="5124" name="Picture 4" descr="C:\Documents and Settings\Admin\Рабочий стол\фото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9" y="2714620"/>
            <a:ext cx="3000395" cy="2241513"/>
          </a:xfrm>
          <a:prstGeom prst="rect">
            <a:avLst/>
          </a:prstGeom>
          <a:noFill/>
        </p:spPr>
      </p:pic>
      <p:pic>
        <p:nvPicPr>
          <p:cNvPr id="5125" name="Picture 5" descr="C:\Documents and Settings\Admin\Рабочий стол\фото\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286124"/>
            <a:ext cx="2786082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143008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990000"/>
                </a:solidFill>
              </a:rPr>
              <a:t>Юні </a:t>
            </a:r>
            <a:r>
              <a:rPr lang="uk-UA" sz="2400" b="1" dirty="0">
                <a:solidFill>
                  <a:srgbClr val="990000"/>
                </a:solidFill>
              </a:rPr>
              <a:t>журналісти взяли інтерв’ю у учнів та викладачів нашої школи і попросили </a:t>
            </a:r>
            <a:r>
              <a:rPr lang="uk-UA" sz="2400" b="1" dirty="0" smtClean="0">
                <a:solidFill>
                  <a:srgbClr val="990000"/>
                </a:solidFill>
              </a:rPr>
              <a:t>їх відповісти </a:t>
            </a:r>
            <a:r>
              <a:rPr lang="uk-UA" sz="2400" b="1" dirty="0">
                <a:solidFill>
                  <a:srgbClr val="990000"/>
                </a:solidFill>
              </a:rPr>
              <a:t>на питання: «Чим для Вас є родина?». </a:t>
            </a:r>
            <a:endParaRPr lang="ru-RU" sz="2400" b="1" dirty="0">
              <a:solidFill>
                <a:srgbClr val="99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57364"/>
            <a:ext cx="4038600" cy="426879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400" b="1" dirty="0">
                <a:latin typeface="Arial" pitchFamily="34" charset="0"/>
                <a:cs typeface="Arial" pitchFamily="34" charset="0"/>
              </a:rPr>
              <a:t>Семья – самое главное в жизни для каждого из нас. Семья – это близкие и родные люди, те, кого мы любим, с кого берем пример, о ком заботимся, кому желаем добра 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счастья. </a:t>
            </a: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400" b="1" dirty="0" err="1">
                <a:latin typeface="Arial" pitchFamily="34" charset="0"/>
                <a:cs typeface="Arial" pitchFamily="34" charset="0"/>
              </a:rPr>
              <a:t>Счастливая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семья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это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когда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все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вместе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собираються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по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вечерам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и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рассказывают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о том,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как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провели день.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Когда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в доме тепло и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уютно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.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Когда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никто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не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кричит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и не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включает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телевизор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на всю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громкость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.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Когда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все друг о друге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заботятся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.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uk-UA" sz="1400" b="1" dirty="0" err="1">
                <a:latin typeface="Arial" pitchFamily="34" charset="0"/>
                <a:cs typeface="Arial" pitchFamily="34" charset="0"/>
              </a:rPr>
              <a:t>Семья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это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самое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дорогое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что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мы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имеем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.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Даже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когла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пройдут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года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, пролетять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десятилетия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, судьба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закинет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нас на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чужбину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, нас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тянет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возвратиться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в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родной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край,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чтобы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почувствовать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smtClean="0">
                <a:latin typeface="Arial" pitchFamily="34" charset="0"/>
                <a:cs typeface="Arial" pitchFamily="34" charset="0"/>
              </a:rPr>
              <a:t>запах </a:t>
            </a:r>
            <a:r>
              <a:rPr lang="uk-UA" sz="1400" b="1" dirty="0" err="1" smtClean="0">
                <a:latin typeface="Arial" pitchFamily="34" charset="0"/>
                <a:cs typeface="Arial" pitchFamily="34" charset="0"/>
              </a:rPr>
              <a:t>свеже-испеченного</a:t>
            </a:r>
            <a:r>
              <a:rPr lang="uk-UA" sz="1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бабушкиного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хлеба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пампушек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uk-UA" sz="1400" b="1" dirty="0" err="1">
                <a:latin typeface="Arial" pitchFamily="34" charset="0"/>
                <a:cs typeface="Arial" pitchFamily="34" charset="0"/>
              </a:rPr>
              <a:t>борща</a:t>
            </a:r>
            <a:r>
              <a:rPr lang="uk-UA" sz="1400" b="1" dirty="0">
                <a:latin typeface="Arial" pitchFamily="34" charset="0"/>
                <a:cs typeface="Arial" pitchFamily="34" charset="0"/>
              </a:rPr>
              <a:t>.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7" name="Picture 3" descr="C:\Documents and Settings\Admin\Рабочий стол\фото\1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5" y="2071677"/>
            <a:ext cx="2714645" cy="38576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000099"/>
                </a:solidFill>
              </a:rPr>
              <a:t/>
            </a:r>
            <a:br>
              <a:rPr lang="uk-UA" sz="2800" b="1" dirty="0" smtClean="0">
                <a:solidFill>
                  <a:srgbClr val="000099"/>
                </a:solidFill>
              </a:rPr>
            </a:br>
            <a:r>
              <a:rPr lang="uk-UA" sz="2800" b="1" dirty="0" smtClean="0">
                <a:solidFill>
                  <a:srgbClr val="000099"/>
                </a:solidFill>
              </a:rPr>
              <a:t>Якщо </a:t>
            </a:r>
            <a:r>
              <a:rPr lang="uk-UA" sz="2800" b="1" dirty="0">
                <a:solidFill>
                  <a:srgbClr val="000099"/>
                </a:solidFill>
              </a:rPr>
              <a:t>зірки запалюють, то це комусь потрібно. </a:t>
            </a:r>
            <a:endParaRPr lang="ru-RU" sz="2800" b="1" dirty="0">
              <a:solidFill>
                <a:srgbClr val="000099"/>
              </a:solidFill>
            </a:endParaRPr>
          </a:p>
        </p:txBody>
      </p:sp>
      <p:pic>
        <p:nvPicPr>
          <p:cNvPr id="7170" name="Picture 2" descr="C:\Documents and Settings\Admin\Рабочий стол\фото\1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600201"/>
            <a:ext cx="4039961" cy="2971807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071670" y="5000636"/>
            <a:ext cx="54292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ерше сузір’я «Відкритих душ і великих сердець»</a:t>
            </a:r>
            <a:r>
              <a:rPr kumimoji="0" lang="uk-UA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2400" b="1" dirty="0" smtClean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б’єднує присутніх мам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</a:rPr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1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990000"/>
                </a:solidFill>
              </a:rPr>
              <a:t>Юні актори підготували для матерів подарунок</a:t>
            </a:r>
            <a:endParaRPr lang="ru-RU" sz="2800" b="1" dirty="0">
              <a:solidFill>
                <a:srgbClr val="990000"/>
              </a:solidFill>
            </a:endParaRPr>
          </a:p>
        </p:txBody>
      </p:sp>
      <p:pic>
        <p:nvPicPr>
          <p:cNvPr id="23554" name="Picture 2" descr="C:\Documents and Settings\Admin\Рабочий стол\фото\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736"/>
            <a:ext cx="2071702" cy="3571900"/>
          </a:xfrm>
          <a:prstGeom prst="rect">
            <a:avLst/>
          </a:prstGeom>
          <a:noFill/>
        </p:spPr>
      </p:pic>
      <p:pic>
        <p:nvPicPr>
          <p:cNvPr id="23555" name="Picture 3" descr="C:\Documents and Settings\Admin\Рабочий стол\фото\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3" y="2714619"/>
            <a:ext cx="3000396" cy="2643207"/>
          </a:xfrm>
          <a:prstGeom prst="rect">
            <a:avLst/>
          </a:prstGeom>
          <a:noFill/>
        </p:spPr>
      </p:pic>
      <p:pic>
        <p:nvPicPr>
          <p:cNvPr id="23556" name="Picture 4" descr="C:\Documents and Settings\Admin\Рабочий стол\фото\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571744"/>
            <a:ext cx="2605113" cy="3933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3008313" cy="1214446"/>
          </a:xfrm>
        </p:spPr>
        <p:txBody>
          <a:bodyPr>
            <a:noAutofit/>
          </a:bodyPr>
          <a:lstStyle/>
          <a:p>
            <a:pPr algn="ctr"/>
            <a:r>
              <a:rPr lang="uk-UA" sz="2400" dirty="0">
                <a:solidFill>
                  <a:srgbClr val="000099"/>
                </a:solidFill>
              </a:rPr>
              <a:t>Ми запалюємо нове сузір’я «Підтримка і опора».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85992"/>
            <a:ext cx="3008313" cy="3840171"/>
          </a:xfrm>
        </p:spPr>
        <p:txBody>
          <a:bodyPr>
            <a:normAutofit/>
          </a:bodyPr>
          <a:lstStyle/>
          <a:p>
            <a:pPr algn="just"/>
            <a:r>
              <a:rPr lang="uk-UA" sz="1600" b="1" dirty="0" smtClean="0">
                <a:latin typeface="Arial" pitchFamily="34" charset="0"/>
                <a:cs typeface="Arial" pitchFamily="34" charset="0"/>
              </a:rPr>
              <a:t>	Мабуть, ой як важко б було мамі в житті, якби поруч не було тата, якого діти люблять, поважають не менше від мами. Зараз наші тата доведуть, що їм по плечу будь-яка справа. Здавна відомо, що колискова – це привілей жінки. Наші чоловіки покажуть, як вони можуть складати колискові для своїх дітей. (</a:t>
            </a:r>
            <a:r>
              <a:rPr lang="uk-UA" sz="1600" b="1" i="1" u="sng" dirty="0" smtClean="0"/>
              <a:t>Змагання мами-тата</a:t>
            </a:r>
            <a:r>
              <a:rPr lang="uk-UA" sz="1600" b="1" dirty="0" smtClean="0"/>
              <a:t>)</a:t>
            </a: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1600" b="1" dirty="0"/>
          </a:p>
        </p:txBody>
      </p:sp>
      <p:pic>
        <p:nvPicPr>
          <p:cNvPr id="24578" name="Picture 2" descr="C:\Documents and Settings\Admin\Рабочий стол\фото\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428868"/>
            <a:ext cx="4334919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571504"/>
          </a:xfrm>
        </p:spPr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000099"/>
                </a:solidFill>
              </a:rPr>
              <a:t>Творчі</a:t>
            </a:r>
            <a:r>
              <a:rPr lang="ru-RU" sz="2800" b="1" dirty="0" smtClean="0">
                <a:solidFill>
                  <a:srgbClr val="000099"/>
                </a:solidFill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</a:rPr>
              <a:t>наробки</a:t>
            </a:r>
            <a:r>
              <a:rPr lang="ru-RU" sz="2800" b="1" dirty="0" smtClean="0">
                <a:solidFill>
                  <a:srgbClr val="000099"/>
                </a:solidFill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</a:rPr>
              <a:t>батьків</a:t>
            </a:r>
            <a:endParaRPr lang="ru-RU" sz="2800" b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2922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200" b="1" i="1" u="sng" dirty="0" smtClean="0"/>
              <a:t>Колыбельные ( конкурс)</a:t>
            </a:r>
            <a:endParaRPr lang="ru-RU" sz="1200" b="1" u="sng" dirty="0" smtClean="0"/>
          </a:p>
          <a:p>
            <a:pPr>
              <a:buNone/>
            </a:pPr>
            <a:r>
              <a:rPr lang="ru-RU" sz="1200" b="1" dirty="0" smtClean="0"/>
              <a:t>Вот подкралась ночка,                                            			Наступила ночка золотая,</a:t>
            </a:r>
          </a:p>
          <a:p>
            <a:pPr>
              <a:buNone/>
            </a:pPr>
            <a:r>
              <a:rPr lang="ru-RU" sz="1200" b="1" dirty="0" smtClean="0"/>
              <a:t>Засыпает дочка.                                                    	                          		Лучиками месяца играя.</a:t>
            </a:r>
          </a:p>
          <a:p>
            <a:pPr>
              <a:buNone/>
            </a:pPr>
            <a:r>
              <a:rPr lang="ru-RU" sz="1200" b="1" dirty="0" smtClean="0"/>
              <a:t>Только ей не спится –                                                                                          		Только доченька не спит,</a:t>
            </a:r>
          </a:p>
          <a:p>
            <a:pPr>
              <a:buNone/>
            </a:pPr>
            <a:r>
              <a:rPr lang="ru-RU" sz="1200" b="1" dirty="0" smtClean="0"/>
              <a:t>Ведь она боится.                                                                                                   	А в окошко все глядит.</a:t>
            </a:r>
          </a:p>
          <a:p>
            <a:pPr>
              <a:buNone/>
            </a:pPr>
            <a:r>
              <a:rPr lang="ru-RU" sz="1200" b="1" dirty="0" smtClean="0"/>
              <a:t> Спи, не бойся, крошка,                                                                                     		Спи, малышка, засыпай,</a:t>
            </a:r>
          </a:p>
          <a:p>
            <a:pPr>
              <a:buNone/>
            </a:pPr>
            <a:r>
              <a:rPr lang="ru-RU" sz="1200" b="1" dirty="0" smtClean="0"/>
              <a:t>Отдохни немножко.                                                                                           		Пусть приснится тебе май.</a:t>
            </a:r>
          </a:p>
          <a:p>
            <a:pPr>
              <a:buNone/>
            </a:pPr>
            <a:r>
              <a:rPr lang="ru-RU" sz="1200" b="1" dirty="0" smtClean="0"/>
              <a:t>Месяц по небу плывет,                                                                                     		Солнышко лучистое</a:t>
            </a:r>
          </a:p>
          <a:p>
            <a:pPr>
              <a:buNone/>
            </a:pPr>
            <a:r>
              <a:rPr lang="ru-RU" sz="1200" b="1" dirty="0" smtClean="0"/>
              <a:t>Колыбельную поет.                                                                                             		И </a:t>
            </a:r>
            <a:r>
              <a:rPr lang="ru-RU" sz="1200" b="1" smtClean="0"/>
              <a:t>просторы чистые.</a:t>
            </a:r>
            <a:endParaRPr lang="ru-RU" sz="1200" b="1" dirty="0" smtClean="0"/>
          </a:p>
          <a:p>
            <a:pPr>
              <a:buNone/>
            </a:pPr>
            <a:r>
              <a:rPr lang="ru-RU" sz="1200" b="1" dirty="0" smtClean="0"/>
              <a:t>Спят в лесу зайчата,                                                                                            		Зайчик на пригорке,</a:t>
            </a:r>
          </a:p>
          <a:p>
            <a:pPr>
              <a:buNone/>
            </a:pPr>
            <a:r>
              <a:rPr lang="ru-RU" sz="1200" b="1" dirty="0" smtClean="0"/>
              <a:t>Дремлют медвежата.                                                                                        		Соловей на створке.</a:t>
            </a:r>
          </a:p>
          <a:p>
            <a:pPr>
              <a:buNone/>
            </a:pPr>
            <a:r>
              <a:rPr lang="ru-RU" sz="1200" b="1" dirty="0" smtClean="0"/>
              <a:t>И волчата в сказке                                                                                              		Спи, дочурка, засыпай!</a:t>
            </a:r>
          </a:p>
          <a:p>
            <a:pPr>
              <a:buNone/>
            </a:pPr>
            <a:r>
              <a:rPr lang="ru-RU" sz="1200" b="1" dirty="0" smtClean="0"/>
              <a:t>Закрывают глазки.                                                                                             		 </a:t>
            </a:r>
            <a:r>
              <a:rPr lang="ru-RU" sz="1200" b="1" dirty="0" err="1" smtClean="0"/>
              <a:t>Баю-баюшки-бай-бай</a:t>
            </a:r>
            <a:r>
              <a:rPr lang="ru-RU" sz="1200" b="1" dirty="0" smtClean="0"/>
              <a:t>.</a:t>
            </a:r>
          </a:p>
          <a:p>
            <a:pPr>
              <a:buNone/>
            </a:pPr>
            <a:r>
              <a:rPr lang="ru-RU" sz="1200" b="1" dirty="0" smtClean="0"/>
              <a:t>Сладко спят котята                                                                                                         	                   </a:t>
            </a:r>
            <a:r>
              <a:rPr lang="ru-RU" sz="1200" b="1" i="1" dirty="0" err="1" smtClean="0"/>
              <a:t>Клицов</a:t>
            </a:r>
            <a:r>
              <a:rPr lang="ru-RU" sz="1200" b="1" i="1" dirty="0" smtClean="0"/>
              <a:t> О.В.</a:t>
            </a:r>
            <a:endParaRPr lang="ru-RU" sz="1200" b="1" dirty="0" smtClean="0"/>
          </a:p>
          <a:p>
            <a:pPr>
              <a:buNone/>
            </a:pPr>
            <a:r>
              <a:rPr lang="ru-RU" sz="1200" b="1" dirty="0" smtClean="0"/>
              <a:t>И сопят мышата.</a:t>
            </a:r>
          </a:p>
          <a:p>
            <a:pPr>
              <a:buNone/>
            </a:pPr>
            <a:r>
              <a:rPr lang="ru-RU" sz="1200" b="1" dirty="0" smtClean="0"/>
              <a:t>Если ты не будешь спать,</a:t>
            </a:r>
          </a:p>
          <a:p>
            <a:pPr>
              <a:buNone/>
            </a:pPr>
            <a:r>
              <a:rPr lang="ru-RU" sz="1200" b="1" dirty="0" smtClean="0"/>
              <a:t>То разбудишь всех зверят.</a:t>
            </a:r>
          </a:p>
          <a:p>
            <a:pPr>
              <a:buNone/>
            </a:pPr>
            <a:r>
              <a:rPr lang="ru-RU" sz="1200" b="1" dirty="0" smtClean="0"/>
              <a:t>Ничего не бойся, дочка,</a:t>
            </a:r>
          </a:p>
          <a:p>
            <a:pPr>
              <a:buNone/>
            </a:pPr>
            <a:r>
              <a:rPr lang="ru-RU" sz="1200" b="1" dirty="0" smtClean="0"/>
              <a:t>На дворе настала ночка.</a:t>
            </a:r>
          </a:p>
          <a:p>
            <a:pPr>
              <a:buNone/>
            </a:pPr>
            <a:r>
              <a:rPr lang="ru-RU" sz="1200" b="1" dirty="0" smtClean="0"/>
              <a:t>Так что глазки закрывай.</a:t>
            </a:r>
          </a:p>
          <a:p>
            <a:pPr>
              <a:buNone/>
            </a:pPr>
            <a:r>
              <a:rPr lang="ru-RU" sz="1200" b="1" dirty="0" smtClean="0"/>
              <a:t>И быстрее засыпай.</a:t>
            </a:r>
          </a:p>
          <a:p>
            <a:pPr>
              <a:buNone/>
            </a:pPr>
            <a:r>
              <a:rPr lang="ru-RU" sz="1200" b="1" i="1" dirty="0" smtClean="0"/>
              <a:t>       </a:t>
            </a:r>
            <a:r>
              <a:rPr lang="ru-RU" sz="1200" b="1" i="1" dirty="0" err="1" smtClean="0"/>
              <a:t>Крячко</a:t>
            </a:r>
            <a:r>
              <a:rPr lang="ru-RU" sz="1200" b="1" i="1" dirty="0" smtClean="0"/>
              <a:t> Я.О.</a:t>
            </a:r>
            <a:endParaRPr lang="ru-RU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0"/>
                            </p:stCondLst>
                            <p:childTnLst>
                              <p:par>
                                <p:cTn id="6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0"/>
                            </p:stCondLst>
                            <p:childTnLst>
                              <p:par>
                                <p:cTn id="7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0"/>
                            </p:stCondLst>
                            <p:childTnLst>
                              <p:par>
                                <p:cTn id="7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0"/>
                            </p:stCondLst>
                            <p:childTnLst>
                              <p:par>
                                <p:cTn id="8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3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0"/>
                            </p:stCondLst>
                            <p:childTnLst>
                              <p:par>
                                <p:cTn id="8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0"/>
                            </p:stCondLst>
                            <p:childTnLst>
                              <p:par>
                                <p:cTn id="8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0"/>
                            </p:stCondLst>
                            <p:childTnLst>
                              <p:par>
                                <p:cTn id="9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5" dur="2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928694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rgbClr val="990000"/>
                </a:solidFill>
              </a:rPr>
              <a:t>Прийшов час запалити сузір’я «Мудрість і доброта» , до якого увійшли яскраві зірки, присутні у нашому </a:t>
            </a:r>
            <a:r>
              <a:rPr lang="uk-UA" sz="2400" b="1" dirty="0" smtClean="0">
                <a:solidFill>
                  <a:srgbClr val="990000"/>
                </a:solidFill>
              </a:rPr>
              <a:t>залі.</a:t>
            </a:r>
            <a:endParaRPr lang="ru-RU" sz="2400" b="1" dirty="0">
              <a:solidFill>
                <a:srgbClr val="990000"/>
              </a:solidFill>
            </a:endParaRPr>
          </a:p>
        </p:txBody>
      </p:sp>
      <p:pic>
        <p:nvPicPr>
          <p:cNvPr id="25602" name="Picture 2" descr="C:\Documents and Settings\Admin\Рабочий стол\фото\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2857520" cy="2357454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 rot="10800000" flipV="1">
            <a:off x="1357290" y="4155677"/>
            <a:ext cx="22145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Сценка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«Бабусі </a:t>
            </a:r>
            <a:r>
              <a:rPr lang="uk-UA" sz="1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й</a:t>
            </a:r>
            <a:r>
              <a:rPr kumimoji="0" lang="uk-UA" sz="1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онуки»</a:t>
            </a:r>
            <a:endParaRPr kumimoji="0" lang="uk-UA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pic>
        <p:nvPicPr>
          <p:cNvPr id="25604" name="Picture 4" descr="C:\Documents and Settings\Admin\Рабочий стол\фото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7" y="2643182"/>
            <a:ext cx="4143405" cy="31432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857752" y="5929330"/>
            <a:ext cx="37147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/>
              <a:t>Звучить</a:t>
            </a:r>
            <a:r>
              <a:rPr lang="ru-RU" sz="1400" b="1" dirty="0"/>
              <a:t> </a:t>
            </a:r>
            <a:r>
              <a:rPr lang="ru-RU" sz="1400" b="1" dirty="0" err="1"/>
              <a:t>п</a:t>
            </a:r>
            <a:r>
              <a:rPr lang="uk-UA" sz="1400" b="1" dirty="0"/>
              <a:t>і</a:t>
            </a:r>
            <a:r>
              <a:rPr lang="ru-RU" sz="1400" b="1" dirty="0" err="1"/>
              <a:t>сня</a:t>
            </a:r>
            <a:r>
              <a:rPr lang="ru-RU" sz="1400" b="1" dirty="0"/>
              <a:t> про </a:t>
            </a:r>
            <a:r>
              <a:rPr lang="ru-RU" sz="1400" b="1" dirty="0" err="1"/>
              <a:t>д</a:t>
            </a:r>
            <a:r>
              <a:rPr lang="uk-UA" sz="1400" b="1" dirty="0"/>
              <a:t>ідуся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603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285884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000099"/>
                </a:solidFill>
              </a:rPr>
              <a:t>Ми запалюємо нове сузір’я « Надія», яке виблискує яскравими талантами наших учнів, неодноразових переможців творчих конкурсів і спортивних змагань.</a:t>
            </a:r>
            <a:endParaRPr lang="ru-RU" sz="2400" dirty="0"/>
          </a:p>
        </p:txBody>
      </p:sp>
      <p:pic>
        <p:nvPicPr>
          <p:cNvPr id="26626" name="Picture 2" descr="C:\Documents and Settings\Admin\Рабочий стол\фото\2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71679"/>
            <a:ext cx="2286015" cy="2857519"/>
          </a:xfrm>
          <a:prstGeom prst="rect">
            <a:avLst/>
          </a:prstGeom>
          <a:noFill/>
        </p:spPr>
      </p:pic>
      <p:pic>
        <p:nvPicPr>
          <p:cNvPr id="26627" name="Picture 3" descr="C:\Documents and Settings\Admin\Рабочий стол\фото\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786058"/>
            <a:ext cx="3000396" cy="2786082"/>
          </a:xfrm>
          <a:prstGeom prst="rect">
            <a:avLst/>
          </a:prstGeom>
          <a:noFill/>
        </p:spPr>
      </p:pic>
      <p:pic>
        <p:nvPicPr>
          <p:cNvPr id="26628" name="Picture 4" descr="C:\Documents and Settings\Admin\Рабочий стол\фото\2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3286125"/>
            <a:ext cx="2763789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100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46158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990000"/>
                </a:solidFill>
              </a:rPr>
              <a:t>Проект “ Будинок моєї мрії ”</a:t>
            </a:r>
            <a:endParaRPr lang="ru-RU" sz="2800" b="1" dirty="0">
              <a:solidFill>
                <a:srgbClr val="99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1600" b="1" u="sng" dirty="0" smtClean="0"/>
              <a:t>Робота у групах.</a:t>
            </a:r>
          </a:p>
          <a:p>
            <a:pPr>
              <a:buNone/>
            </a:pPr>
            <a:r>
              <a:rPr lang="uk-UA" sz="1600" b="1" dirty="0">
                <a:solidFill>
                  <a:srgbClr val="000099"/>
                </a:solidFill>
              </a:rPr>
              <a:t>Нехай кожна група перетвориться на будівельну бригаду. На запропонованому наборі цеглин для будівлі фундаменту треба написати складові сімейного щастя</a:t>
            </a:r>
            <a:r>
              <a:rPr lang="uk-UA" sz="1600" b="1" dirty="0" smtClean="0">
                <a:solidFill>
                  <a:srgbClr val="000099"/>
                </a:solidFill>
              </a:rPr>
              <a:t>.</a:t>
            </a:r>
          </a:p>
          <a:p>
            <a:pPr>
              <a:buNone/>
            </a:pPr>
            <a:endParaRPr lang="uk-UA" sz="1600" b="1" dirty="0"/>
          </a:p>
          <a:p>
            <a:pPr>
              <a:buNone/>
            </a:pPr>
            <a:endParaRPr lang="uk-UA" sz="1600" b="1" dirty="0" smtClean="0"/>
          </a:p>
          <a:p>
            <a:pPr>
              <a:buNone/>
            </a:pPr>
            <a:endParaRPr lang="uk-UA" sz="1600" b="1" dirty="0"/>
          </a:p>
          <a:p>
            <a:pPr>
              <a:buNone/>
            </a:pPr>
            <a:endParaRPr lang="uk-UA" sz="1600" b="1" dirty="0" smtClean="0"/>
          </a:p>
          <a:p>
            <a:pPr>
              <a:buNone/>
            </a:pPr>
            <a:endParaRPr lang="ru-RU" sz="1600" b="1" dirty="0"/>
          </a:p>
        </p:txBody>
      </p:sp>
      <p:pic>
        <p:nvPicPr>
          <p:cNvPr id="6" name="Picture 2" descr="C:\Documents and Settings\Admin\Рабочий стол\фото\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530157">
            <a:off x="918328" y="3068985"/>
            <a:ext cx="3434546" cy="2387452"/>
          </a:xfrm>
          <a:prstGeom prst="rect">
            <a:avLst/>
          </a:prstGeom>
          <a:noFill/>
        </p:spPr>
      </p:pic>
      <p:pic>
        <p:nvPicPr>
          <p:cNvPr id="7" name="Picture 4" descr="C:\Documents and Settings\Admin\Рабочий стол\фото\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928934"/>
            <a:ext cx="2928958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Admin\Рабочий стол\фото\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25"/>
            <a:ext cx="3214709" cy="2928937"/>
          </a:xfrm>
          <a:prstGeom prst="rect">
            <a:avLst/>
          </a:prstGeom>
          <a:noFill/>
        </p:spPr>
      </p:pic>
      <p:pic>
        <p:nvPicPr>
          <p:cNvPr id="11" name="Picture 3" descr="C:\Documents and Settings\Admin\Рабочий стол\фото\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0310" y="2786057"/>
            <a:ext cx="2787508" cy="3643339"/>
          </a:xfrm>
          <a:prstGeom prst="rect">
            <a:avLst/>
          </a:prstGeom>
          <a:noFill/>
        </p:spPr>
      </p:pic>
      <p:pic>
        <p:nvPicPr>
          <p:cNvPr id="28677" name="Picture 5" descr="C:\Documents and Settings\Admin\Рабочий стол\фото\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357166"/>
            <a:ext cx="3557589" cy="5705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714512"/>
          </a:xfrm>
        </p:spPr>
        <p:txBody>
          <a:bodyPr>
            <a:normAutofit fontScale="90000"/>
          </a:bodyPr>
          <a:lstStyle/>
          <a:p>
            <a:r>
              <a:rPr lang="uk-UA" sz="2700" b="1" dirty="0" smtClean="0">
                <a:solidFill>
                  <a:srgbClr val="000099"/>
                </a:solidFill>
              </a:rPr>
              <a:t/>
            </a:r>
            <a:br>
              <a:rPr lang="uk-UA" sz="2700" b="1" dirty="0" smtClean="0">
                <a:solidFill>
                  <a:srgbClr val="000099"/>
                </a:solidFill>
              </a:rPr>
            </a:br>
            <a:r>
              <a:rPr lang="uk-UA" sz="2700" b="1" dirty="0">
                <a:solidFill>
                  <a:srgbClr val="000099"/>
                </a:solidFill>
              </a:rPr>
              <a:t/>
            </a:r>
            <a:br>
              <a:rPr lang="uk-UA" sz="2700" b="1" dirty="0">
                <a:solidFill>
                  <a:srgbClr val="000099"/>
                </a:solidFill>
              </a:rPr>
            </a:br>
            <a:r>
              <a:rPr lang="uk-UA" sz="2700" b="1" dirty="0" smtClean="0">
                <a:solidFill>
                  <a:srgbClr val="000099"/>
                </a:solidFill>
              </a:rPr>
              <a:t/>
            </a:r>
            <a:br>
              <a:rPr lang="uk-UA" sz="2700" b="1" dirty="0" smtClean="0">
                <a:solidFill>
                  <a:srgbClr val="000099"/>
                </a:solidFill>
              </a:rPr>
            </a:br>
            <a:r>
              <a:rPr lang="uk-UA" sz="2700" b="1" dirty="0" smtClean="0">
                <a:solidFill>
                  <a:srgbClr val="000099"/>
                </a:solidFill>
              </a:rPr>
              <a:t>Ми </a:t>
            </a:r>
            <a:r>
              <a:rPr lang="uk-UA" sz="2700" b="1" dirty="0">
                <a:solidFill>
                  <a:srgbClr val="000099"/>
                </a:solidFill>
              </a:rPr>
              <a:t>побудували дім, давайте запалимо в ньому світло любові і назвемо 7 складових, на яких </a:t>
            </a:r>
            <a:r>
              <a:rPr lang="uk-UA" sz="2700" b="1" dirty="0" smtClean="0">
                <a:solidFill>
                  <a:srgbClr val="000099"/>
                </a:solidFill>
              </a:rPr>
              <a:t>побудуємо </a:t>
            </a:r>
            <a:r>
              <a:rPr lang="uk-UA" sz="2700" b="1" dirty="0">
                <a:solidFill>
                  <a:srgbClr val="000099"/>
                </a:solidFill>
              </a:rPr>
              <a:t>сімейне щастя.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928813"/>
          <a:ext cx="8229600" cy="4197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285884"/>
          </a:xfrm>
        </p:spPr>
        <p:txBody>
          <a:bodyPr>
            <a:noAutofit/>
          </a:bodyPr>
          <a:lstStyle/>
          <a:p>
            <a:r>
              <a:rPr lang="uk-UA" sz="2000" b="1" dirty="0">
                <a:solidFill>
                  <a:srgbClr val="990000"/>
                </a:solidFill>
              </a:rPr>
              <a:t>Кожна родина має своє родинне дерево. Коріння родинного дерева – то прадіди наші, стовбур та товсті гілки – бабусі й дідусі, гілки тонші – наші тата </a:t>
            </a:r>
            <a:r>
              <a:rPr lang="uk-UA" sz="2000" b="1" dirty="0" smtClean="0">
                <a:solidFill>
                  <a:srgbClr val="990000"/>
                </a:solidFill>
              </a:rPr>
              <a:t>й </a:t>
            </a:r>
            <a:r>
              <a:rPr lang="uk-UA" sz="2000" b="1" dirty="0">
                <a:solidFill>
                  <a:srgbClr val="990000"/>
                </a:solidFill>
              </a:rPr>
              <a:t>мами, а листочки на тоненьких гілочках – то ми самі.</a:t>
            </a:r>
            <a:endParaRPr lang="ru-RU" sz="2000" b="1" dirty="0">
              <a:solidFill>
                <a:srgbClr val="99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k-UA" sz="1800" b="1" dirty="0"/>
              <a:t>Я пропоную провести гру « Хто кому ким доводиться». Нам треба прикрасити дерево листям. Надпишіть , будь ласка, на листочках визначення  </a:t>
            </a:r>
            <a:r>
              <a:rPr lang="uk-UA" sz="1800" b="1" dirty="0" smtClean="0"/>
              <a:t>і прикріпіть </a:t>
            </a:r>
            <a:r>
              <a:rPr lang="uk-UA" sz="1800" b="1" dirty="0"/>
              <a:t>на дерево. </a:t>
            </a:r>
            <a:endParaRPr lang="uk-UA" sz="1800" b="1" dirty="0" smtClean="0"/>
          </a:p>
          <a:p>
            <a:pPr algn="just">
              <a:buNone/>
            </a:pPr>
            <a:r>
              <a:rPr lang="uk-UA" sz="1800" b="1" u="sng" dirty="0" smtClean="0"/>
              <a:t>Наприклад:</a:t>
            </a:r>
          </a:p>
          <a:p>
            <a:pPr lvl="0"/>
            <a:r>
              <a:rPr lang="uk-UA" sz="1800" b="1" dirty="0"/>
              <a:t>Невістка – дружина сина для його батьків, братів, сестер.</a:t>
            </a:r>
            <a:endParaRPr lang="ru-RU" sz="1800" b="1" dirty="0"/>
          </a:p>
          <a:p>
            <a:pPr lvl="0"/>
            <a:r>
              <a:rPr lang="uk-UA" sz="1800" b="1" dirty="0"/>
              <a:t> Дівер – брат чоловіка.</a:t>
            </a:r>
            <a:endParaRPr lang="ru-RU" sz="1800" b="1" dirty="0"/>
          </a:p>
          <a:p>
            <a:pPr lvl="0"/>
            <a:r>
              <a:rPr lang="uk-UA" sz="1800" b="1" dirty="0"/>
              <a:t> Зовиця – сестра чоловіка.</a:t>
            </a:r>
            <a:endParaRPr lang="ru-RU" sz="1800" b="1" dirty="0"/>
          </a:p>
          <a:p>
            <a:pPr lvl="0"/>
            <a:r>
              <a:rPr lang="uk-UA" sz="1800" b="1" dirty="0"/>
              <a:t> Шваґер – чоловік сестри.</a:t>
            </a:r>
            <a:endParaRPr lang="ru-RU" sz="1800" b="1" dirty="0"/>
          </a:p>
          <a:p>
            <a:pPr lvl="0"/>
            <a:r>
              <a:rPr lang="uk-UA" sz="1800" b="1" dirty="0" smtClean="0"/>
              <a:t> </a:t>
            </a:r>
            <a:r>
              <a:rPr lang="uk-UA" sz="1800" b="1" dirty="0"/>
              <a:t>Братова – дружина брата.</a:t>
            </a:r>
            <a:endParaRPr lang="ru-RU" sz="1800" b="1" dirty="0"/>
          </a:p>
          <a:p>
            <a:pPr lvl="0"/>
            <a:r>
              <a:rPr lang="uk-UA" sz="1800" b="1" dirty="0"/>
              <a:t> Дядина – дружина дядька.</a:t>
            </a:r>
            <a:endParaRPr lang="ru-RU" sz="1800" b="1" dirty="0"/>
          </a:p>
          <a:p>
            <a:pPr lvl="0"/>
            <a:r>
              <a:rPr lang="uk-UA" sz="1800" b="1" dirty="0"/>
              <a:t> Ятрівка – дружина стосовно дружини іншого брата</a:t>
            </a:r>
            <a:r>
              <a:rPr lang="uk-UA" sz="1800" b="1" dirty="0" smtClean="0"/>
              <a:t>.</a:t>
            </a:r>
          </a:p>
          <a:p>
            <a:pPr lvl="0"/>
            <a:r>
              <a:rPr lang="uk-UA" sz="1800" b="1" dirty="0"/>
              <a:t>Стрий (дядько) – брат батька.</a:t>
            </a:r>
            <a:endParaRPr lang="ru-RU" sz="1800" b="1" dirty="0"/>
          </a:p>
          <a:p>
            <a:pPr lvl="0"/>
            <a:r>
              <a:rPr lang="uk-UA" sz="1800" b="1" dirty="0"/>
              <a:t>Вуйко – брат матері.</a:t>
            </a:r>
            <a:endParaRPr lang="ru-RU" sz="1800" b="1" dirty="0"/>
          </a:p>
          <a:p>
            <a:pPr lvl="0">
              <a:buNone/>
            </a:pPr>
            <a:endParaRPr lang="ru-RU" sz="1600" b="1" dirty="0"/>
          </a:p>
          <a:p>
            <a:pPr algn="just">
              <a:buNone/>
            </a:pPr>
            <a:endParaRPr lang="ru-RU" sz="16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1" name="Picture 5" descr="C:\Documents and Settings\Admin\Рабочий стол\фото\3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000108"/>
            <a:ext cx="2928958" cy="4714908"/>
          </a:xfrm>
          <a:prstGeom prst="rect">
            <a:avLst/>
          </a:prstGeom>
          <a:noFill/>
        </p:spPr>
      </p:pic>
      <p:pic>
        <p:nvPicPr>
          <p:cNvPr id="12" name="Picture 3" descr="C:\Documents and Settings\Admin\Рабочий стол\фото\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857232"/>
            <a:ext cx="4100515" cy="2556673"/>
          </a:xfrm>
          <a:prstGeom prst="rect">
            <a:avLst/>
          </a:prstGeom>
          <a:noFill/>
        </p:spPr>
      </p:pic>
      <p:pic>
        <p:nvPicPr>
          <p:cNvPr id="13" name="Picture 4" descr="C:\Documents and Settings\Admin\Рабочий стол\фото\3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33165" y="3714751"/>
            <a:ext cx="3881153" cy="2500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42876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solidFill>
                  <a:srgbClr val="000099"/>
                </a:solidFill>
              </a:rPr>
              <a:t/>
            </a:r>
            <a:br>
              <a:rPr lang="uk-UA" sz="2400" b="1" dirty="0" smtClean="0">
                <a:solidFill>
                  <a:srgbClr val="000099"/>
                </a:solidFill>
              </a:rPr>
            </a:br>
            <a:r>
              <a:rPr lang="uk-UA" sz="2400" b="1" dirty="0" smtClean="0">
                <a:solidFill>
                  <a:srgbClr val="000099"/>
                </a:solidFill>
              </a:rPr>
              <a:t>За </a:t>
            </a:r>
            <a:r>
              <a:rPr lang="uk-UA" sz="2400" b="1" dirty="0">
                <a:solidFill>
                  <a:srgbClr val="000099"/>
                </a:solidFill>
              </a:rPr>
              <a:t>своє життя людина повинна посадити дерево, побудувати дім і виховати дитину. Ми всі з вами стали учасниками захисту проекту «Дім нашої мрії». </a:t>
            </a:r>
            <a:r>
              <a:rPr lang="ru-RU" sz="2400" b="1" dirty="0">
                <a:solidFill>
                  <a:srgbClr val="000099"/>
                </a:solidFill>
              </a:rPr>
              <a:t/>
            </a:r>
            <a:br>
              <a:rPr lang="ru-RU" sz="2400" b="1" dirty="0">
                <a:solidFill>
                  <a:srgbClr val="000099"/>
                </a:solidFill>
              </a:rPr>
            </a:b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/>
          <a:lstStyle/>
          <a:p>
            <a:pPr algn="ctr">
              <a:buNone/>
            </a:pPr>
            <a:r>
              <a:rPr lang="uk-UA" sz="1800" b="1" i="1" dirty="0"/>
              <a:t>Ми завжди пам’ятаємо батьківський дім, що є уособленням наших мрій. Запрошую усіх присутніх заспівати з нами пісню «Батьківський дім».</a:t>
            </a:r>
            <a:endParaRPr lang="ru-RU" sz="1800" b="1" i="1" dirty="0"/>
          </a:p>
          <a:p>
            <a:pPr>
              <a:buNone/>
            </a:pPr>
            <a:endParaRPr lang="ru-RU" dirty="0"/>
          </a:p>
        </p:txBody>
      </p:sp>
      <p:pic>
        <p:nvPicPr>
          <p:cNvPr id="8" name="Picture 2" descr="C:\Documents and Settings\Admin\Рабочий стол\фото\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000372"/>
            <a:ext cx="3786214" cy="3125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000132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990000"/>
                </a:solidFill>
              </a:rPr>
              <a:t>Прийміть на згадку про це свято невеличкі подарунки і запрошення до чаю.</a:t>
            </a:r>
            <a:endParaRPr lang="ru-RU" sz="2800" b="1" dirty="0">
              <a:solidFill>
                <a:srgbClr val="990000"/>
              </a:solidFill>
            </a:endParaRPr>
          </a:p>
        </p:txBody>
      </p:sp>
      <p:pic>
        <p:nvPicPr>
          <p:cNvPr id="34820" name="Picture 4" descr="C:\Documents and Settings\Admin\Рабочий стол\фото\4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28803"/>
            <a:ext cx="3357585" cy="2560146"/>
          </a:xfrm>
          <a:prstGeom prst="rect">
            <a:avLst/>
          </a:prstGeom>
          <a:noFill/>
        </p:spPr>
      </p:pic>
      <p:pic>
        <p:nvPicPr>
          <p:cNvPr id="9" name="Picture 3" descr="C:\Documents and Settings\Admin\Рабочий стол\фото\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2071678"/>
            <a:ext cx="3857652" cy="2786081"/>
          </a:xfrm>
          <a:prstGeom prst="rect">
            <a:avLst/>
          </a:prstGeom>
          <a:noFill/>
        </p:spPr>
      </p:pic>
      <p:pic>
        <p:nvPicPr>
          <p:cNvPr id="34821" name="Picture 5" descr="C:\Documents and Settings\Admin\Рабочий стол\фото\1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4929198"/>
            <a:ext cx="2393173" cy="1643074"/>
          </a:xfrm>
          <a:prstGeom prst="rect">
            <a:avLst/>
          </a:prstGeom>
          <a:noFill/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643438" y="5715016"/>
            <a:ext cx="24288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Такі кондитерські вироби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виготовляють наші бабусі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8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457200" y="1285860"/>
            <a:ext cx="797245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Миру і щастя дому вашому,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	Сім’ям вашим, роду вашому.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	Миру і щастя Землі, по якій ви ходите!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	Хай же будуть ваші руки сильнішими,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	А душі зрячими.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	Хай поруч з матір’ю завжди йтиме батько!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	Хай кожна дитина, яка приходить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	У цей світ, матиме два крила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	Не для того, аби літати,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		А щоб впевнено ходити по землі.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33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990000"/>
                </a:solidFill>
              </a:rPr>
              <a:t>Додатки</a:t>
            </a:r>
            <a:endParaRPr lang="ru-RU" sz="2800" b="1" dirty="0">
              <a:solidFill>
                <a:srgbClr val="99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uk-UA" sz="2000" b="1" dirty="0" smtClean="0"/>
              <a:t>Робота в малих групах ( міні-проект)  “ Сімейний газетний репортаж ”</a:t>
            </a:r>
            <a:endParaRPr lang="ru-RU" sz="2000" b="1" dirty="0"/>
          </a:p>
        </p:txBody>
      </p:sp>
      <p:pic>
        <p:nvPicPr>
          <p:cNvPr id="4" name="Picture 2" descr="C:\Documents and Settings\Admin\Рабочий стол\фото\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85992"/>
            <a:ext cx="3500462" cy="2500330"/>
          </a:xfrm>
          <a:prstGeom prst="rect">
            <a:avLst/>
          </a:prstGeom>
          <a:noFill/>
        </p:spPr>
      </p:pic>
      <p:pic>
        <p:nvPicPr>
          <p:cNvPr id="5" name="Picture 3" descr="C:\Documents and Settings\Admin\Рабочий стол\фото\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143248"/>
            <a:ext cx="4000528" cy="3143272"/>
          </a:xfrm>
          <a:prstGeom prst="rect">
            <a:avLst/>
          </a:prstGeom>
          <a:noFill/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500166" y="4929198"/>
            <a:ext cx="164304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Ми в колі родини</a:t>
            </a:r>
            <a:endParaRPr kumimoji="0" lang="uk-UA" sz="1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2066" y="2571744"/>
            <a:ext cx="32147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400" b="1" i="1" dirty="0"/>
              <a:t>Батьки були такими ж, як ми</a:t>
            </a:r>
            <a:endParaRPr lang="ru-RU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9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Admin\Рабочий стол\фото\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3143248"/>
            <a:ext cx="4038600" cy="2962275"/>
          </a:xfrm>
          <a:prstGeom prst="rect">
            <a:avLst/>
          </a:prstGeom>
          <a:noFill/>
        </p:spPr>
      </p:pic>
      <p:pic>
        <p:nvPicPr>
          <p:cNvPr id="5" name="Picture 5" descr="C:\Documents and Settings\Admin\Рабочий стол\фото\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714355"/>
            <a:ext cx="3571900" cy="2893161"/>
          </a:xfrm>
          <a:prstGeom prst="rect">
            <a:avLst/>
          </a:prstGeom>
          <a:noFill/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5500694" y="3857629"/>
            <a:ext cx="27860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Моя родина – моя фортеця</a:t>
            </a:r>
            <a:endParaRPr kumimoji="0" lang="uk-UA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857224" y="2643182"/>
            <a:ext cx="32147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 в нашій родині вже були школярі</a:t>
            </a:r>
            <a:endParaRPr kumimoji="0" lang="uk-UA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927</Words>
  <Application>Microsoft Office PowerPoint</Application>
  <PresentationFormat>Экран (4:3)</PresentationFormat>
  <Paragraphs>126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Збираємо воєдино всю свою родину</vt:lpstr>
      <vt:lpstr>Слайд 2</vt:lpstr>
      <vt:lpstr>Нинішнє свято – це ще одна сходинка до зближення, до нашого єднання.</vt:lpstr>
      <vt:lpstr>На нашому родинному святі зібрались представники всіх поколінь: від дітей до бабусь і дідусів.</vt:lpstr>
      <vt:lpstr>За давнім українським звичаєм дорогих гостей завжди зустрічали хлібом-сіллю.</vt:lpstr>
      <vt:lpstr>  Марафон «Народ скаже, як зав’яже».  </vt:lpstr>
      <vt:lpstr>Слайд 7</vt:lpstr>
      <vt:lpstr>Юні журналісти взяли інтерв’ю у учнів та викладачів нашої школи і попросили їх відповісти на питання: «Чим для Вас є родина?». </vt:lpstr>
      <vt:lpstr> Якщо зірки запалюють, то це комусь потрібно. </vt:lpstr>
      <vt:lpstr>Юні актори підготували для матерів подарунок</vt:lpstr>
      <vt:lpstr>Ми запалюємо нове сузір’я «Підтримка і опора».</vt:lpstr>
      <vt:lpstr>Творчі наробки батьків</vt:lpstr>
      <vt:lpstr>Прийшов час запалити сузір’я «Мудрість і доброта» , до якого увійшли яскраві зірки, присутні у нашому залі.</vt:lpstr>
      <vt:lpstr>Ми запалюємо нове сузір’я « Надія», яке виблискує яскравими талантами наших учнів, неодноразових переможців творчих конкурсів і спортивних змагань.</vt:lpstr>
      <vt:lpstr>Проект “ Будинок моєї мрії ”</vt:lpstr>
      <vt:lpstr>Слайд 16</vt:lpstr>
      <vt:lpstr>   Ми побудували дім, давайте запалимо в ньому світло любові і назвемо 7 складових, на яких побудуємо сімейне щастя. </vt:lpstr>
      <vt:lpstr>Кожна родина має своє родинне дерево. Коріння родинного дерева – то прадіди наші, стовбур та товсті гілки – бабусі й дідусі, гілки тонші – наші тата й мами, а листочки на тоненьких гілочках – то ми самі.</vt:lpstr>
      <vt:lpstr>Слайд 19</vt:lpstr>
      <vt:lpstr> За своє життя людина повинна посадити дерево, побудувати дім і виховати дитину. Ми всі з вами стали учасниками захисту проекту «Дім нашої мрії».  </vt:lpstr>
      <vt:lpstr>Прийміть на згадку про це свято невеличкі подарунки і запрошення до чаю.</vt:lpstr>
      <vt:lpstr>Слайд 22</vt:lpstr>
      <vt:lpstr>Додатки</vt:lpstr>
      <vt:lpstr>Слайд 24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Збираємо воєдино всю свою родину</dc:title>
  <dc:creator>COMP</dc:creator>
  <cp:lastModifiedBy>COMP</cp:lastModifiedBy>
  <cp:revision>26</cp:revision>
  <dcterms:created xsi:type="dcterms:W3CDTF">2010-08-30T17:22:57Z</dcterms:created>
  <dcterms:modified xsi:type="dcterms:W3CDTF">2010-08-31T18:25:43Z</dcterms:modified>
</cp:coreProperties>
</file>