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diagrams/layout7.xml" ContentType="application/vnd.openxmlformats-officedocument.drawingml.diagram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Default Extension="gif" ContentType="image/gif"/>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0" r:id="rId4"/>
    <p:sldId id="258"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5" r:id="rId18"/>
    <p:sldId id="276" r:id="rId19"/>
    <p:sldId id="277" r:id="rId20"/>
    <p:sldId id="278" r:id="rId21"/>
    <p:sldId id="279" r:id="rId22"/>
    <p:sldId id="288" r:id="rId23"/>
    <p:sldId id="289" r:id="rId24"/>
    <p:sldId id="290" r:id="rId25"/>
    <p:sldId id="295" r:id="rId26"/>
    <p:sldId id="291" r:id="rId27"/>
    <p:sldId id="292" r:id="rId28"/>
    <p:sldId id="303" r:id="rId29"/>
    <p:sldId id="293" r:id="rId30"/>
    <p:sldId id="294" r:id="rId31"/>
    <p:sldId id="304" r:id="rId32"/>
    <p:sldId id="280" r:id="rId33"/>
    <p:sldId id="281" r:id="rId34"/>
    <p:sldId id="282" r:id="rId35"/>
    <p:sldId id="284" r:id="rId36"/>
    <p:sldId id="285" r:id="rId37"/>
    <p:sldId id="286" r:id="rId38"/>
    <p:sldId id="297" r:id="rId39"/>
    <p:sldId id="298" r:id="rId40"/>
    <p:sldId id="296" r:id="rId41"/>
    <p:sldId id="283" r:id="rId42"/>
    <p:sldId id="299" r:id="rId43"/>
    <p:sldId id="300" r:id="rId44"/>
    <p:sldId id="307" r:id="rId45"/>
    <p:sldId id="301" r:id="rId46"/>
    <p:sldId id="302" r:id="rId47"/>
    <p:sldId id="308" r:id="rId48"/>
    <p:sldId id="306" r:id="rId49"/>
    <p:sldId id="309" r:id="rId50"/>
    <p:sldId id="305" r:id="rId51"/>
    <p:sldId id="287" r:id="rId5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CC"/>
    <a:srgbClr val="0000FF"/>
    <a:srgbClr val="FFFF99"/>
    <a:srgbClr val="CC99FF"/>
    <a:srgbClr val="3366FF"/>
    <a:srgbClr val="99FF99"/>
    <a:srgbClr val="FF00FF"/>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9" d="100"/>
          <a:sy n="39" d="100"/>
        </p:scale>
        <p:origin x="-14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4" Type="http://schemas.openxmlformats.org/officeDocument/2006/relationships/image" Target="../media/image5.jpeg"/></Relationships>
</file>

<file path=ppt/diagrams/_rels/data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778CDF-5007-4865-A20C-6AA8FFF6270F}"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ru-RU"/>
        </a:p>
      </dgm:t>
    </dgm:pt>
    <dgm:pt modelId="{9D377E1B-5FCD-4F2C-82E6-0B11E8766AC9}">
      <dgm:prSet phldrT="[Текст]" custT="1"/>
      <dgm:spPr>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path path="circle">
            <a:fillToRect l="50000" t="50000" r="50000" b="50000"/>
          </a:path>
          <a:tileRect/>
        </a:gradFill>
      </dgm:spPr>
      <dgm:t>
        <a:bodyPr/>
        <a:lstStyle/>
        <a:p>
          <a:r>
            <a:rPr lang="uk-UA" sz="2000" b="1" dirty="0" smtClean="0">
              <a:solidFill>
                <a:schemeClr val="tx1"/>
              </a:solidFill>
            </a:rPr>
            <a:t>Дослідницька робота</a:t>
          </a:r>
          <a:endParaRPr lang="ru-RU" sz="2000" b="1" dirty="0">
            <a:solidFill>
              <a:schemeClr val="tx1"/>
            </a:solidFill>
          </a:endParaRPr>
        </a:p>
      </dgm:t>
    </dgm:pt>
    <dgm:pt modelId="{9F6DFB2E-12DD-4510-B875-C1AFFB931D8D}" type="parTrans" cxnId="{B83A8AFE-5633-42B0-B4E3-43ABE7FCDF67}">
      <dgm:prSet/>
      <dgm:spPr/>
      <dgm:t>
        <a:bodyPr/>
        <a:lstStyle/>
        <a:p>
          <a:endParaRPr lang="ru-RU"/>
        </a:p>
      </dgm:t>
    </dgm:pt>
    <dgm:pt modelId="{EDDFA019-C58D-4288-8ED5-AA24BC6DF7EF}" type="sibTrans" cxnId="{B83A8AFE-5633-42B0-B4E3-43ABE7FCDF67}">
      <dgm:prSet/>
      <dgm:spPr/>
      <dgm:t>
        <a:bodyPr/>
        <a:lstStyle/>
        <a:p>
          <a:endParaRPr lang="ru-RU"/>
        </a:p>
      </dgm:t>
    </dgm:pt>
    <dgm:pt modelId="{FE1D8F44-76D6-44A9-BD85-4BAD52D561C7}">
      <dgm:prSet phldrT="[Текст]" custT="1"/>
      <dgm:spPr>
        <a:blipFill rotWithShape="0">
          <a:blip xmlns:r="http://schemas.openxmlformats.org/officeDocument/2006/relationships" r:embed="rId1"/>
          <a:tile tx="0" ty="0" sx="100000" sy="100000" flip="none" algn="tl"/>
        </a:blipFill>
      </dgm:spPr>
      <dgm:t>
        <a:bodyPr/>
        <a:lstStyle/>
        <a:p>
          <a:r>
            <a:rPr lang="uk-UA" sz="2000" b="1" dirty="0" smtClean="0">
              <a:solidFill>
                <a:schemeClr val="tx1"/>
              </a:solidFill>
            </a:rPr>
            <a:t>Проектна методика</a:t>
          </a:r>
          <a:endParaRPr lang="ru-RU" sz="2000" b="1" dirty="0">
            <a:solidFill>
              <a:schemeClr val="tx1"/>
            </a:solidFill>
          </a:endParaRPr>
        </a:p>
      </dgm:t>
    </dgm:pt>
    <dgm:pt modelId="{5225A693-6166-4714-B80B-DAE1FF8599E9}" type="parTrans" cxnId="{076E3128-6431-4C24-A13F-27C66794ECB1}">
      <dgm:prSet/>
      <dgm:spPr/>
      <dgm:t>
        <a:bodyPr/>
        <a:lstStyle/>
        <a:p>
          <a:endParaRPr lang="ru-RU"/>
        </a:p>
      </dgm:t>
    </dgm:pt>
    <dgm:pt modelId="{4DE43E55-D3DF-4CC1-BA25-7F25BADCD6A7}" type="sibTrans" cxnId="{076E3128-6431-4C24-A13F-27C66794ECB1}">
      <dgm:prSet/>
      <dgm:spPr/>
      <dgm:t>
        <a:bodyPr/>
        <a:lstStyle/>
        <a:p>
          <a:endParaRPr lang="ru-RU"/>
        </a:p>
      </dgm:t>
    </dgm:pt>
    <dgm:pt modelId="{F00C45DE-6DA1-40F0-AB72-ABFEFD027891}">
      <dgm:prSet phldrT="[Текст]" custT="1"/>
      <dgm:spPr>
        <a:blipFill rotWithShape="0">
          <a:blip xmlns:r="http://schemas.openxmlformats.org/officeDocument/2006/relationships" r:embed="rId2"/>
          <a:tile tx="0" ty="0" sx="100000" sy="100000" flip="none" algn="tl"/>
        </a:blipFill>
      </dgm:spPr>
      <dgm:t>
        <a:bodyPr/>
        <a:lstStyle/>
        <a:p>
          <a:r>
            <a:rPr lang="uk-UA" sz="2000" b="1" dirty="0" smtClean="0"/>
            <a:t>Блокова система</a:t>
          </a:r>
          <a:endParaRPr lang="ru-RU" sz="2000" b="1" dirty="0"/>
        </a:p>
      </dgm:t>
    </dgm:pt>
    <dgm:pt modelId="{7CCFED06-FEC8-4AF5-846E-EB1B1DC7393E}" type="parTrans" cxnId="{EF2C0FFD-8D4D-4B53-9885-325B23EC0FD7}">
      <dgm:prSet/>
      <dgm:spPr/>
      <dgm:t>
        <a:bodyPr/>
        <a:lstStyle/>
        <a:p>
          <a:endParaRPr lang="ru-RU"/>
        </a:p>
      </dgm:t>
    </dgm:pt>
    <dgm:pt modelId="{9FC7F01C-9381-4A07-A443-0F70332064FC}" type="sibTrans" cxnId="{EF2C0FFD-8D4D-4B53-9885-325B23EC0FD7}">
      <dgm:prSet/>
      <dgm:spPr/>
      <dgm:t>
        <a:bodyPr/>
        <a:lstStyle/>
        <a:p>
          <a:endParaRPr lang="ru-RU"/>
        </a:p>
      </dgm:t>
    </dgm:pt>
    <dgm:pt modelId="{B18F2EF2-1804-488E-8EE8-B14777A58265}">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uk-UA" sz="2000" b="1" dirty="0" smtClean="0">
              <a:solidFill>
                <a:schemeClr val="tx1"/>
              </a:solidFill>
            </a:rPr>
            <a:t>Технологія ситуативного моделювання</a:t>
          </a:r>
          <a:endParaRPr lang="ru-RU" sz="2000" b="1" dirty="0">
            <a:solidFill>
              <a:schemeClr val="tx1"/>
            </a:solidFill>
          </a:endParaRPr>
        </a:p>
      </dgm:t>
    </dgm:pt>
    <dgm:pt modelId="{896B7C80-32AA-421D-B737-EA82B947BDC1}" type="parTrans" cxnId="{51240540-20BB-4FED-9B64-48FA9690F23B}">
      <dgm:prSet/>
      <dgm:spPr/>
      <dgm:t>
        <a:bodyPr/>
        <a:lstStyle/>
        <a:p>
          <a:endParaRPr lang="ru-RU"/>
        </a:p>
      </dgm:t>
    </dgm:pt>
    <dgm:pt modelId="{2CB72B84-0701-4EB7-876C-DB1311CE7EE6}" type="sibTrans" cxnId="{51240540-20BB-4FED-9B64-48FA9690F23B}">
      <dgm:prSet/>
      <dgm:spPr/>
      <dgm:t>
        <a:bodyPr/>
        <a:lstStyle/>
        <a:p>
          <a:endParaRPr lang="ru-RU"/>
        </a:p>
      </dgm:t>
    </dgm:pt>
    <dgm:pt modelId="{851BF7A9-C0B2-418B-AFA9-382A6DE07500}">
      <dgm:prSet phldrT="[Текст]" custT="1"/>
      <dgm:spPr>
        <a:blipFill rotWithShape="0">
          <a:blip xmlns:r="http://schemas.openxmlformats.org/officeDocument/2006/relationships" r:embed="rId3"/>
          <a:tile tx="0" ty="0" sx="100000" sy="100000" flip="none" algn="tl"/>
        </a:blipFill>
      </dgm:spPr>
      <dgm:t>
        <a:bodyPr/>
        <a:lstStyle/>
        <a:p>
          <a:r>
            <a:rPr lang="uk-UA" sz="2000" b="1" dirty="0" smtClean="0"/>
            <a:t>Опрацювання дискусійних запитань</a:t>
          </a:r>
          <a:endParaRPr lang="ru-RU" sz="2000" b="1" dirty="0"/>
        </a:p>
      </dgm:t>
    </dgm:pt>
    <dgm:pt modelId="{4FB07975-F2C2-4C31-89D5-553E1224B5CC}" type="parTrans" cxnId="{293669F0-10AB-4520-9B16-02AEA69FB416}">
      <dgm:prSet/>
      <dgm:spPr/>
      <dgm:t>
        <a:bodyPr/>
        <a:lstStyle/>
        <a:p>
          <a:endParaRPr lang="ru-RU"/>
        </a:p>
      </dgm:t>
    </dgm:pt>
    <dgm:pt modelId="{4ED514D7-4139-4488-A98F-BA3A1A1F64AD}" type="sibTrans" cxnId="{293669F0-10AB-4520-9B16-02AEA69FB416}">
      <dgm:prSet/>
      <dgm:spPr/>
      <dgm:t>
        <a:bodyPr/>
        <a:lstStyle/>
        <a:p>
          <a:endParaRPr lang="ru-RU"/>
        </a:p>
      </dgm:t>
    </dgm:pt>
    <dgm:pt modelId="{42CC8A94-726B-4CF4-BD93-867CFBD51884}">
      <dgm:prSet phldrT="[Текст]" custT="1"/>
      <dgm:spPr>
        <a:blipFill rotWithShape="0">
          <a:blip xmlns:r="http://schemas.openxmlformats.org/officeDocument/2006/relationships" r:embed="rId4"/>
          <a:tile tx="0" ty="0" sx="100000" sy="100000" flip="none" algn="tl"/>
        </a:blipFill>
      </dgm:spPr>
      <dgm:t>
        <a:bodyPr/>
        <a:lstStyle/>
        <a:p>
          <a:r>
            <a:rPr lang="uk-UA" sz="2000" b="1" dirty="0" smtClean="0"/>
            <a:t>Ігрові технології</a:t>
          </a:r>
          <a:endParaRPr lang="ru-RU" sz="2000" b="1" dirty="0"/>
        </a:p>
      </dgm:t>
    </dgm:pt>
    <dgm:pt modelId="{AF8D1F52-59B0-4FB5-A974-FA293396F5C1}" type="parTrans" cxnId="{C64F4875-52E8-4B8D-B199-4B05F53336B7}">
      <dgm:prSet/>
      <dgm:spPr/>
      <dgm:t>
        <a:bodyPr/>
        <a:lstStyle/>
        <a:p>
          <a:endParaRPr lang="ru-RU"/>
        </a:p>
      </dgm:t>
    </dgm:pt>
    <dgm:pt modelId="{411786F3-C686-47B1-A91E-5C5F7309999E}" type="sibTrans" cxnId="{C64F4875-52E8-4B8D-B199-4B05F53336B7}">
      <dgm:prSet/>
      <dgm:spPr/>
      <dgm:t>
        <a:bodyPr/>
        <a:lstStyle/>
        <a:p>
          <a:endParaRPr lang="ru-RU"/>
        </a:p>
      </dgm:t>
    </dgm:pt>
    <dgm:pt modelId="{BFD68938-6EB7-4D5F-B82C-D631B36319C0}" type="pres">
      <dgm:prSet presAssocID="{91778CDF-5007-4865-A20C-6AA8FFF6270F}" presName="Name0" presStyleCnt="0">
        <dgm:presLayoutVars>
          <dgm:dir/>
          <dgm:animLvl val="lvl"/>
          <dgm:resizeHandles val="exact"/>
        </dgm:presLayoutVars>
      </dgm:prSet>
      <dgm:spPr/>
      <dgm:t>
        <a:bodyPr/>
        <a:lstStyle/>
        <a:p>
          <a:endParaRPr lang="ru-RU"/>
        </a:p>
      </dgm:t>
    </dgm:pt>
    <dgm:pt modelId="{0F54C5E9-0D74-45AD-B71E-1D47861ECF8C}" type="pres">
      <dgm:prSet presAssocID="{9D377E1B-5FCD-4F2C-82E6-0B11E8766AC9}" presName="vertFlow" presStyleCnt="0"/>
      <dgm:spPr/>
    </dgm:pt>
    <dgm:pt modelId="{CE95276B-114B-442D-9774-EB019588FE08}" type="pres">
      <dgm:prSet presAssocID="{9D377E1B-5FCD-4F2C-82E6-0B11E8766AC9}" presName="header" presStyleLbl="node1" presStyleIdx="0" presStyleCnt="2"/>
      <dgm:spPr/>
      <dgm:t>
        <a:bodyPr/>
        <a:lstStyle/>
        <a:p>
          <a:endParaRPr lang="ru-RU"/>
        </a:p>
      </dgm:t>
    </dgm:pt>
    <dgm:pt modelId="{8508C5D3-334D-4CA3-8963-8B91290006ED}" type="pres">
      <dgm:prSet presAssocID="{5225A693-6166-4714-B80B-DAE1FF8599E9}" presName="parTrans" presStyleLbl="sibTrans2D1" presStyleIdx="0" presStyleCnt="4"/>
      <dgm:spPr/>
      <dgm:t>
        <a:bodyPr/>
        <a:lstStyle/>
        <a:p>
          <a:endParaRPr lang="ru-RU"/>
        </a:p>
      </dgm:t>
    </dgm:pt>
    <dgm:pt modelId="{CBBE13B8-5752-4AFA-9AA4-7C21B46054B6}" type="pres">
      <dgm:prSet presAssocID="{FE1D8F44-76D6-44A9-BD85-4BAD52D561C7}" presName="child" presStyleLbl="alignAccFollowNode1" presStyleIdx="0" presStyleCnt="4">
        <dgm:presLayoutVars>
          <dgm:chMax val="0"/>
          <dgm:bulletEnabled val="1"/>
        </dgm:presLayoutVars>
      </dgm:prSet>
      <dgm:spPr/>
      <dgm:t>
        <a:bodyPr/>
        <a:lstStyle/>
        <a:p>
          <a:endParaRPr lang="ru-RU"/>
        </a:p>
      </dgm:t>
    </dgm:pt>
    <dgm:pt modelId="{8DBECC4A-D86B-4495-A596-B0CEE50C879C}" type="pres">
      <dgm:prSet presAssocID="{4DE43E55-D3DF-4CC1-BA25-7F25BADCD6A7}" presName="sibTrans" presStyleLbl="sibTrans2D1" presStyleIdx="1" presStyleCnt="4"/>
      <dgm:spPr/>
      <dgm:t>
        <a:bodyPr/>
        <a:lstStyle/>
        <a:p>
          <a:endParaRPr lang="ru-RU"/>
        </a:p>
      </dgm:t>
    </dgm:pt>
    <dgm:pt modelId="{94FD9D7E-E912-4D42-B5D1-8DF502D5399F}" type="pres">
      <dgm:prSet presAssocID="{F00C45DE-6DA1-40F0-AB72-ABFEFD027891}" presName="child" presStyleLbl="alignAccFollowNode1" presStyleIdx="1" presStyleCnt="4">
        <dgm:presLayoutVars>
          <dgm:chMax val="0"/>
          <dgm:bulletEnabled val="1"/>
        </dgm:presLayoutVars>
      </dgm:prSet>
      <dgm:spPr/>
      <dgm:t>
        <a:bodyPr/>
        <a:lstStyle/>
        <a:p>
          <a:endParaRPr lang="ru-RU"/>
        </a:p>
      </dgm:t>
    </dgm:pt>
    <dgm:pt modelId="{7019CDA7-07FF-4363-ACF6-34494D6EDF92}" type="pres">
      <dgm:prSet presAssocID="{9D377E1B-5FCD-4F2C-82E6-0B11E8766AC9}" presName="hSp" presStyleCnt="0"/>
      <dgm:spPr/>
    </dgm:pt>
    <dgm:pt modelId="{793A81BE-DFE0-41E7-9117-163C99B95A21}" type="pres">
      <dgm:prSet presAssocID="{B18F2EF2-1804-488E-8EE8-B14777A58265}" presName="vertFlow" presStyleCnt="0"/>
      <dgm:spPr/>
    </dgm:pt>
    <dgm:pt modelId="{545FCFD6-ABAB-4580-BA63-30662E620A93}" type="pres">
      <dgm:prSet presAssocID="{B18F2EF2-1804-488E-8EE8-B14777A58265}" presName="header" presStyleLbl="node1" presStyleIdx="1" presStyleCnt="2"/>
      <dgm:spPr/>
      <dgm:t>
        <a:bodyPr/>
        <a:lstStyle/>
        <a:p>
          <a:endParaRPr lang="ru-RU"/>
        </a:p>
      </dgm:t>
    </dgm:pt>
    <dgm:pt modelId="{288E02C5-FDA4-4DBD-B6CD-DA020E870774}" type="pres">
      <dgm:prSet presAssocID="{4FB07975-F2C2-4C31-89D5-553E1224B5CC}" presName="parTrans" presStyleLbl="sibTrans2D1" presStyleIdx="2" presStyleCnt="4"/>
      <dgm:spPr/>
      <dgm:t>
        <a:bodyPr/>
        <a:lstStyle/>
        <a:p>
          <a:endParaRPr lang="ru-RU"/>
        </a:p>
      </dgm:t>
    </dgm:pt>
    <dgm:pt modelId="{099FE113-9705-43FC-893D-459792EE39E1}" type="pres">
      <dgm:prSet presAssocID="{851BF7A9-C0B2-418B-AFA9-382A6DE07500}" presName="child" presStyleLbl="alignAccFollowNode1" presStyleIdx="2" presStyleCnt="4">
        <dgm:presLayoutVars>
          <dgm:chMax val="0"/>
          <dgm:bulletEnabled val="1"/>
        </dgm:presLayoutVars>
      </dgm:prSet>
      <dgm:spPr/>
      <dgm:t>
        <a:bodyPr/>
        <a:lstStyle/>
        <a:p>
          <a:endParaRPr lang="ru-RU"/>
        </a:p>
      </dgm:t>
    </dgm:pt>
    <dgm:pt modelId="{3DCF1BA3-23CC-43FC-915F-C259ED1DEC46}" type="pres">
      <dgm:prSet presAssocID="{4ED514D7-4139-4488-A98F-BA3A1A1F64AD}" presName="sibTrans" presStyleLbl="sibTrans2D1" presStyleIdx="3" presStyleCnt="4"/>
      <dgm:spPr/>
      <dgm:t>
        <a:bodyPr/>
        <a:lstStyle/>
        <a:p>
          <a:endParaRPr lang="ru-RU"/>
        </a:p>
      </dgm:t>
    </dgm:pt>
    <dgm:pt modelId="{1499F5AF-540E-443A-8F52-32D94D6099CC}" type="pres">
      <dgm:prSet presAssocID="{42CC8A94-726B-4CF4-BD93-867CFBD51884}" presName="child" presStyleLbl="alignAccFollowNode1" presStyleIdx="3" presStyleCnt="4">
        <dgm:presLayoutVars>
          <dgm:chMax val="0"/>
          <dgm:bulletEnabled val="1"/>
        </dgm:presLayoutVars>
      </dgm:prSet>
      <dgm:spPr/>
      <dgm:t>
        <a:bodyPr/>
        <a:lstStyle/>
        <a:p>
          <a:endParaRPr lang="ru-RU"/>
        </a:p>
      </dgm:t>
    </dgm:pt>
  </dgm:ptLst>
  <dgm:cxnLst>
    <dgm:cxn modelId="{3734F57E-8DDC-4CF1-9435-0354C422F693}" type="presOf" srcId="{5225A693-6166-4714-B80B-DAE1FF8599E9}" destId="{8508C5D3-334D-4CA3-8963-8B91290006ED}" srcOrd="0" destOrd="0" presId="urn:microsoft.com/office/officeart/2005/8/layout/lProcess1"/>
    <dgm:cxn modelId="{B83A8AFE-5633-42B0-B4E3-43ABE7FCDF67}" srcId="{91778CDF-5007-4865-A20C-6AA8FFF6270F}" destId="{9D377E1B-5FCD-4F2C-82E6-0B11E8766AC9}" srcOrd="0" destOrd="0" parTransId="{9F6DFB2E-12DD-4510-B875-C1AFFB931D8D}" sibTransId="{EDDFA019-C58D-4288-8ED5-AA24BC6DF7EF}"/>
    <dgm:cxn modelId="{293669F0-10AB-4520-9B16-02AEA69FB416}" srcId="{B18F2EF2-1804-488E-8EE8-B14777A58265}" destId="{851BF7A9-C0B2-418B-AFA9-382A6DE07500}" srcOrd="0" destOrd="0" parTransId="{4FB07975-F2C2-4C31-89D5-553E1224B5CC}" sibTransId="{4ED514D7-4139-4488-A98F-BA3A1A1F64AD}"/>
    <dgm:cxn modelId="{627C384C-393B-4B58-A48D-B10E04EFB1FE}" type="presOf" srcId="{F00C45DE-6DA1-40F0-AB72-ABFEFD027891}" destId="{94FD9D7E-E912-4D42-B5D1-8DF502D5399F}" srcOrd="0" destOrd="0" presId="urn:microsoft.com/office/officeart/2005/8/layout/lProcess1"/>
    <dgm:cxn modelId="{51240540-20BB-4FED-9B64-48FA9690F23B}" srcId="{91778CDF-5007-4865-A20C-6AA8FFF6270F}" destId="{B18F2EF2-1804-488E-8EE8-B14777A58265}" srcOrd="1" destOrd="0" parTransId="{896B7C80-32AA-421D-B737-EA82B947BDC1}" sibTransId="{2CB72B84-0701-4EB7-876C-DB1311CE7EE6}"/>
    <dgm:cxn modelId="{57C2C7EA-04A9-4B26-9B92-3FAE5A896506}" type="presOf" srcId="{91778CDF-5007-4865-A20C-6AA8FFF6270F}" destId="{BFD68938-6EB7-4D5F-B82C-D631B36319C0}" srcOrd="0" destOrd="0" presId="urn:microsoft.com/office/officeart/2005/8/layout/lProcess1"/>
    <dgm:cxn modelId="{C64F4875-52E8-4B8D-B199-4B05F53336B7}" srcId="{B18F2EF2-1804-488E-8EE8-B14777A58265}" destId="{42CC8A94-726B-4CF4-BD93-867CFBD51884}" srcOrd="1" destOrd="0" parTransId="{AF8D1F52-59B0-4FB5-A974-FA293396F5C1}" sibTransId="{411786F3-C686-47B1-A91E-5C5F7309999E}"/>
    <dgm:cxn modelId="{1786A723-9346-4662-8A70-00742D19D204}" type="presOf" srcId="{4DE43E55-D3DF-4CC1-BA25-7F25BADCD6A7}" destId="{8DBECC4A-D86B-4495-A596-B0CEE50C879C}" srcOrd="0" destOrd="0" presId="urn:microsoft.com/office/officeart/2005/8/layout/lProcess1"/>
    <dgm:cxn modelId="{EF2C0FFD-8D4D-4B53-9885-325B23EC0FD7}" srcId="{9D377E1B-5FCD-4F2C-82E6-0B11E8766AC9}" destId="{F00C45DE-6DA1-40F0-AB72-ABFEFD027891}" srcOrd="1" destOrd="0" parTransId="{7CCFED06-FEC8-4AF5-846E-EB1B1DC7393E}" sibTransId="{9FC7F01C-9381-4A07-A443-0F70332064FC}"/>
    <dgm:cxn modelId="{00CD66E7-DDDD-4B63-BD4B-C6BAA00AEEE2}" type="presOf" srcId="{B18F2EF2-1804-488E-8EE8-B14777A58265}" destId="{545FCFD6-ABAB-4580-BA63-30662E620A93}" srcOrd="0" destOrd="0" presId="urn:microsoft.com/office/officeart/2005/8/layout/lProcess1"/>
    <dgm:cxn modelId="{BFC5FC7F-B90C-4CAC-85BF-4501B0A6FE85}" type="presOf" srcId="{4ED514D7-4139-4488-A98F-BA3A1A1F64AD}" destId="{3DCF1BA3-23CC-43FC-915F-C259ED1DEC46}" srcOrd="0" destOrd="0" presId="urn:microsoft.com/office/officeart/2005/8/layout/lProcess1"/>
    <dgm:cxn modelId="{1AD294AB-C83A-46EB-AC79-23CFA73DE476}" type="presOf" srcId="{4FB07975-F2C2-4C31-89D5-553E1224B5CC}" destId="{288E02C5-FDA4-4DBD-B6CD-DA020E870774}" srcOrd="0" destOrd="0" presId="urn:microsoft.com/office/officeart/2005/8/layout/lProcess1"/>
    <dgm:cxn modelId="{F0BA830F-7722-4CE3-927A-2075571813EE}" type="presOf" srcId="{9D377E1B-5FCD-4F2C-82E6-0B11E8766AC9}" destId="{CE95276B-114B-442D-9774-EB019588FE08}" srcOrd="0" destOrd="0" presId="urn:microsoft.com/office/officeart/2005/8/layout/lProcess1"/>
    <dgm:cxn modelId="{84FD4398-5A57-4080-9427-B119FF748FB7}" type="presOf" srcId="{FE1D8F44-76D6-44A9-BD85-4BAD52D561C7}" destId="{CBBE13B8-5752-4AFA-9AA4-7C21B46054B6}" srcOrd="0" destOrd="0" presId="urn:microsoft.com/office/officeart/2005/8/layout/lProcess1"/>
    <dgm:cxn modelId="{78E48A5B-1524-4C5C-89C4-A24AF6D8F642}" type="presOf" srcId="{851BF7A9-C0B2-418B-AFA9-382A6DE07500}" destId="{099FE113-9705-43FC-893D-459792EE39E1}" srcOrd="0" destOrd="0" presId="urn:microsoft.com/office/officeart/2005/8/layout/lProcess1"/>
    <dgm:cxn modelId="{309C5058-22AF-4E07-97FB-65B44A137E71}" type="presOf" srcId="{42CC8A94-726B-4CF4-BD93-867CFBD51884}" destId="{1499F5AF-540E-443A-8F52-32D94D6099CC}" srcOrd="0" destOrd="0" presId="urn:microsoft.com/office/officeart/2005/8/layout/lProcess1"/>
    <dgm:cxn modelId="{076E3128-6431-4C24-A13F-27C66794ECB1}" srcId="{9D377E1B-5FCD-4F2C-82E6-0B11E8766AC9}" destId="{FE1D8F44-76D6-44A9-BD85-4BAD52D561C7}" srcOrd="0" destOrd="0" parTransId="{5225A693-6166-4714-B80B-DAE1FF8599E9}" sibTransId="{4DE43E55-D3DF-4CC1-BA25-7F25BADCD6A7}"/>
    <dgm:cxn modelId="{3EEA0037-7965-4758-8EC3-CDDCDD7A2255}" type="presParOf" srcId="{BFD68938-6EB7-4D5F-B82C-D631B36319C0}" destId="{0F54C5E9-0D74-45AD-B71E-1D47861ECF8C}" srcOrd="0" destOrd="0" presId="urn:microsoft.com/office/officeart/2005/8/layout/lProcess1"/>
    <dgm:cxn modelId="{D53F0C33-92EE-4FEA-A3FF-68EB92F12B8C}" type="presParOf" srcId="{0F54C5E9-0D74-45AD-B71E-1D47861ECF8C}" destId="{CE95276B-114B-442D-9774-EB019588FE08}" srcOrd="0" destOrd="0" presId="urn:microsoft.com/office/officeart/2005/8/layout/lProcess1"/>
    <dgm:cxn modelId="{20B294D3-4130-4847-878C-F17185A4E760}" type="presParOf" srcId="{0F54C5E9-0D74-45AD-B71E-1D47861ECF8C}" destId="{8508C5D3-334D-4CA3-8963-8B91290006ED}" srcOrd="1" destOrd="0" presId="urn:microsoft.com/office/officeart/2005/8/layout/lProcess1"/>
    <dgm:cxn modelId="{228E9AC7-B4FD-4069-9EC6-B22F9AA516F9}" type="presParOf" srcId="{0F54C5E9-0D74-45AD-B71E-1D47861ECF8C}" destId="{CBBE13B8-5752-4AFA-9AA4-7C21B46054B6}" srcOrd="2" destOrd="0" presId="urn:microsoft.com/office/officeart/2005/8/layout/lProcess1"/>
    <dgm:cxn modelId="{1F2E5DE8-0794-4DF9-8380-0F56BBBEC4C3}" type="presParOf" srcId="{0F54C5E9-0D74-45AD-B71E-1D47861ECF8C}" destId="{8DBECC4A-D86B-4495-A596-B0CEE50C879C}" srcOrd="3" destOrd="0" presId="urn:microsoft.com/office/officeart/2005/8/layout/lProcess1"/>
    <dgm:cxn modelId="{23958AA1-626E-4C05-B27B-781E733C2C04}" type="presParOf" srcId="{0F54C5E9-0D74-45AD-B71E-1D47861ECF8C}" destId="{94FD9D7E-E912-4D42-B5D1-8DF502D5399F}" srcOrd="4" destOrd="0" presId="urn:microsoft.com/office/officeart/2005/8/layout/lProcess1"/>
    <dgm:cxn modelId="{4819CA2F-F3E3-4A36-9B4B-D90199D7295B}" type="presParOf" srcId="{BFD68938-6EB7-4D5F-B82C-D631B36319C0}" destId="{7019CDA7-07FF-4363-ACF6-34494D6EDF92}" srcOrd="1" destOrd="0" presId="urn:microsoft.com/office/officeart/2005/8/layout/lProcess1"/>
    <dgm:cxn modelId="{6AE6CFAA-F2E8-402A-AF39-B6BD584F81FF}" type="presParOf" srcId="{BFD68938-6EB7-4D5F-B82C-D631B36319C0}" destId="{793A81BE-DFE0-41E7-9117-163C99B95A21}" srcOrd="2" destOrd="0" presId="urn:microsoft.com/office/officeart/2005/8/layout/lProcess1"/>
    <dgm:cxn modelId="{3838C0E3-B75A-4899-8816-BB9A8D76C948}" type="presParOf" srcId="{793A81BE-DFE0-41E7-9117-163C99B95A21}" destId="{545FCFD6-ABAB-4580-BA63-30662E620A93}" srcOrd="0" destOrd="0" presId="urn:microsoft.com/office/officeart/2005/8/layout/lProcess1"/>
    <dgm:cxn modelId="{FF2F58EA-6D7F-4199-9E09-77C776664518}" type="presParOf" srcId="{793A81BE-DFE0-41E7-9117-163C99B95A21}" destId="{288E02C5-FDA4-4DBD-B6CD-DA020E870774}" srcOrd="1" destOrd="0" presId="urn:microsoft.com/office/officeart/2005/8/layout/lProcess1"/>
    <dgm:cxn modelId="{3192FFAE-8D94-463C-B739-224489DCE2E3}" type="presParOf" srcId="{793A81BE-DFE0-41E7-9117-163C99B95A21}" destId="{099FE113-9705-43FC-893D-459792EE39E1}" srcOrd="2" destOrd="0" presId="urn:microsoft.com/office/officeart/2005/8/layout/lProcess1"/>
    <dgm:cxn modelId="{AD694538-A243-4DB5-A85E-8E65113E2D6E}" type="presParOf" srcId="{793A81BE-DFE0-41E7-9117-163C99B95A21}" destId="{3DCF1BA3-23CC-43FC-915F-C259ED1DEC46}" srcOrd="3" destOrd="0" presId="urn:microsoft.com/office/officeart/2005/8/layout/lProcess1"/>
    <dgm:cxn modelId="{30B2110A-793A-486B-8BB3-F3379C1206B6}" type="presParOf" srcId="{793A81BE-DFE0-41E7-9117-163C99B95A21}" destId="{1499F5AF-540E-443A-8F52-32D94D6099CC}" srcOrd="4" destOrd="0" presId="urn:microsoft.com/office/officeart/2005/8/layout/lProcess1"/>
  </dgm:cxnLst>
  <dgm:bg>
    <a:noFill/>
  </dgm:bg>
  <dgm:whole/>
</dgm:dataModel>
</file>

<file path=ppt/diagrams/data2.xml><?xml version="1.0" encoding="utf-8"?>
<dgm:dataModel xmlns:dgm="http://schemas.openxmlformats.org/drawingml/2006/diagram" xmlns:a="http://schemas.openxmlformats.org/drawingml/2006/main">
  <dgm:ptLst>
    <dgm:pt modelId="{73B6BEFF-B5FD-4C49-8A08-25922F60C83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ru-RU"/>
        </a:p>
      </dgm:t>
    </dgm:pt>
    <dgm:pt modelId="{C3F39BEC-FE33-44A4-B7F0-68FB63164BF0}">
      <dgm:prSet phldrT="[Текст]" custT="1">
        <dgm:style>
          <a:lnRef idx="1">
            <a:schemeClr val="accent4"/>
          </a:lnRef>
          <a:fillRef idx="2">
            <a:schemeClr val="accent4"/>
          </a:fillRef>
          <a:effectRef idx="1">
            <a:schemeClr val="accent4"/>
          </a:effectRef>
          <a:fontRef idx="minor">
            <a:schemeClr val="dk1"/>
          </a:fontRef>
        </dgm:style>
      </dgm:prSet>
      <dgm:spPr>
        <a:gradFill flip="none" rotWithShape="0">
          <a:gsLst>
            <a:gs pos="0">
              <a:schemeClr val="bg2">
                <a:lumMod val="90000"/>
                <a:tint val="66000"/>
                <a:satMod val="160000"/>
              </a:schemeClr>
            </a:gs>
            <a:gs pos="50000">
              <a:schemeClr val="bg2">
                <a:lumMod val="90000"/>
                <a:tint val="44500"/>
                <a:satMod val="160000"/>
              </a:schemeClr>
            </a:gs>
            <a:gs pos="100000">
              <a:schemeClr val="bg2">
                <a:lumMod val="90000"/>
                <a:tint val="23500"/>
                <a:satMod val="160000"/>
              </a:schemeClr>
            </a:gs>
          </a:gsLst>
          <a:lin ang="18900000" scaled="1"/>
          <a:tileRect/>
        </a:gradFill>
      </dgm:spPr>
      <dgm:t>
        <a:bodyPr/>
        <a:lstStyle/>
        <a:p>
          <a:r>
            <a:rPr lang="uk-UA" sz="1600" b="1" dirty="0" smtClean="0">
              <a:solidFill>
                <a:schemeClr val="tx1"/>
              </a:solidFill>
            </a:rPr>
            <a:t>Вправи на прогнозування змісту</a:t>
          </a:r>
          <a:endParaRPr lang="ru-RU" sz="1600" b="1" dirty="0">
            <a:solidFill>
              <a:schemeClr val="tx1"/>
            </a:solidFill>
          </a:endParaRPr>
        </a:p>
      </dgm:t>
    </dgm:pt>
    <dgm:pt modelId="{CCD0F72F-F7C1-4FD1-8F18-FAB60B43AD40}" type="parTrans" cxnId="{5909C71C-378E-4BAE-B2FD-B9523E15419D}">
      <dgm:prSet/>
      <dgm:spPr/>
      <dgm:t>
        <a:bodyPr/>
        <a:lstStyle/>
        <a:p>
          <a:endParaRPr lang="ru-RU"/>
        </a:p>
      </dgm:t>
    </dgm:pt>
    <dgm:pt modelId="{16AE23E5-577A-4957-8D2C-5CCCD2CD0509}" type="sibTrans" cxnId="{5909C71C-378E-4BAE-B2FD-B9523E15419D}">
      <dgm:prSet/>
      <dgm:spPr/>
      <dgm:t>
        <a:bodyPr/>
        <a:lstStyle/>
        <a:p>
          <a:endParaRPr lang="ru-RU"/>
        </a:p>
      </dgm:t>
    </dgm:pt>
    <dgm:pt modelId="{B0D15FFB-5843-4CD4-B248-1A792128CFF9}">
      <dgm:prSet phldrT="[Текст]" custT="1"/>
      <dgm:spPr>
        <a:gradFill flip="none" rotWithShape="0">
          <a:gsLst>
            <a:gs pos="0">
              <a:schemeClr val="accent1">
                <a:hueOff val="0"/>
                <a:satOff val="0"/>
                <a:lumOff val="0"/>
                <a:tint val="66000"/>
                <a:satMod val="160000"/>
              </a:schemeClr>
            </a:gs>
            <a:gs pos="50000">
              <a:schemeClr val="accent1">
                <a:hueOff val="0"/>
                <a:satOff val="0"/>
                <a:lumOff val="0"/>
                <a:tint val="44500"/>
                <a:satMod val="160000"/>
              </a:schemeClr>
            </a:gs>
            <a:gs pos="100000">
              <a:schemeClr val="accent1">
                <a:hueOff val="0"/>
                <a:satOff val="0"/>
                <a:lumOff val="0"/>
                <a:tint val="23500"/>
                <a:satMod val="160000"/>
              </a:schemeClr>
            </a:gs>
          </a:gsLst>
          <a:path path="circle">
            <a:fillToRect l="100000" b="100000"/>
          </a:path>
          <a:tileRect t="-100000" r="-100000"/>
        </a:gradFill>
      </dgm:spPr>
      <dgm:t>
        <a:bodyPr/>
        <a:lstStyle/>
        <a:p>
          <a:r>
            <a:rPr lang="uk-UA" sz="1600" b="1" dirty="0" smtClean="0">
              <a:solidFill>
                <a:schemeClr val="tx1"/>
              </a:solidFill>
            </a:rPr>
            <a:t>Умовно-комунікативні вправи</a:t>
          </a:r>
          <a:endParaRPr lang="ru-RU" sz="1600" b="1" dirty="0">
            <a:solidFill>
              <a:schemeClr val="tx1"/>
            </a:solidFill>
          </a:endParaRPr>
        </a:p>
      </dgm:t>
    </dgm:pt>
    <dgm:pt modelId="{D850BB32-2968-495F-B40E-496D66AE715E}" type="parTrans" cxnId="{8064AA04-1922-4D69-8BC8-203D75A09E65}">
      <dgm:prSet/>
      <dgm:spPr/>
      <dgm:t>
        <a:bodyPr/>
        <a:lstStyle/>
        <a:p>
          <a:endParaRPr lang="ru-RU"/>
        </a:p>
      </dgm:t>
    </dgm:pt>
    <dgm:pt modelId="{23401560-23D7-4E29-94BC-A4A1B27AA25C}" type="sibTrans" cxnId="{8064AA04-1922-4D69-8BC8-203D75A09E65}">
      <dgm:prSet/>
      <dgm:spPr/>
      <dgm:t>
        <a:bodyPr/>
        <a:lstStyle/>
        <a:p>
          <a:endParaRPr lang="ru-RU"/>
        </a:p>
      </dgm:t>
    </dgm:pt>
    <dgm:pt modelId="{44772174-F2FB-4F2C-A7D1-67F355706B93}">
      <dgm:prSet phldrT="[Текст]" custT="1"/>
      <dgm:spPr>
        <a:gradFill flip="none" rotWithShape="0">
          <a:gsLst>
            <a:gs pos="0">
              <a:schemeClr val="accent3">
                <a:lumMod val="60000"/>
                <a:lumOff val="40000"/>
                <a:tint val="66000"/>
                <a:satMod val="160000"/>
              </a:schemeClr>
            </a:gs>
            <a:gs pos="50000">
              <a:schemeClr val="accent3">
                <a:lumMod val="60000"/>
                <a:lumOff val="40000"/>
                <a:tint val="44500"/>
                <a:satMod val="160000"/>
              </a:schemeClr>
            </a:gs>
            <a:gs pos="100000">
              <a:schemeClr val="accent3">
                <a:lumMod val="60000"/>
                <a:lumOff val="40000"/>
                <a:tint val="23500"/>
                <a:satMod val="160000"/>
              </a:schemeClr>
            </a:gs>
          </a:gsLst>
          <a:lin ang="0" scaled="1"/>
          <a:tileRect/>
        </a:gradFill>
      </dgm:spPr>
      <dgm:t>
        <a:bodyPr/>
        <a:lstStyle/>
        <a:p>
          <a:r>
            <a:rPr lang="uk-UA" sz="1400" b="1" dirty="0" smtClean="0">
              <a:solidFill>
                <a:schemeClr val="tx1"/>
              </a:solidFill>
            </a:rPr>
            <a:t>Вправи на розвиток уміння висловлювати судження</a:t>
          </a:r>
          <a:endParaRPr lang="ru-RU" sz="1400" b="1" dirty="0">
            <a:solidFill>
              <a:schemeClr val="tx1"/>
            </a:solidFill>
          </a:endParaRPr>
        </a:p>
      </dgm:t>
    </dgm:pt>
    <dgm:pt modelId="{2CDD8AB4-7C58-40A7-BB26-0F018327EF98}" type="parTrans" cxnId="{3563DA90-1488-481E-AE38-15484BC75012}">
      <dgm:prSet/>
      <dgm:spPr/>
      <dgm:t>
        <a:bodyPr/>
        <a:lstStyle/>
        <a:p>
          <a:endParaRPr lang="ru-RU"/>
        </a:p>
      </dgm:t>
    </dgm:pt>
    <dgm:pt modelId="{3AEF23DD-8185-4F72-A360-0D4062C41835}" type="sibTrans" cxnId="{3563DA90-1488-481E-AE38-15484BC75012}">
      <dgm:prSet/>
      <dgm:spPr/>
      <dgm:t>
        <a:bodyPr/>
        <a:lstStyle/>
        <a:p>
          <a:endParaRPr lang="ru-RU"/>
        </a:p>
      </dgm:t>
    </dgm:pt>
    <dgm:pt modelId="{9F538288-4FE9-4EA8-800C-FFFD0F1D3B9D}">
      <dgm:prSet phldrT="[Текст]" custT="1"/>
      <dgm:spPr>
        <a:gradFill flip="none" rotWithShape="0">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lin ang="8100000" scaled="1"/>
          <a:tileRect/>
        </a:gradFill>
      </dgm:spPr>
      <dgm:t>
        <a:bodyPr/>
        <a:lstStyle/>
        <a:p>
          <a:r>
            <a:rPr lang="uk-UA" sz="1400" b="1" dirty="0" smtClean="0">
              <a:solidFill>
                <a:schemeClr val="tx1"/>
              </a:solidFill>
            </a:rPr>
            <a:t>Вправи на сприймання та розуміння понять</a:t>
          </a:r>
          <a:endParaRPr lang="ru-RU" sz="1400" b="1" dirty="0">
            <a:solidFill>
              <a:schemeClr val="tx1"/>
            </a:solidFill>
          </a:endParaRPr>
        </a:p>
      </dgm:t>
    </dgm:pt>
    <dgm:pt modelId="{8E5B11E4-3E07-4D2D-BBD6-9D866FC36941}" type="parTrans" cxnId="{8C875920-01CA-453C-9E2D-90DAAA3ABFE8}">
      <dgm:prSet/>
      <dgm:spPr/>
      <dgm:t>
        <a:bodyPr/>
        <a:lstStyle/>
        <a:p>
          <a:endParaRPr lang="ru-RU"/>
        </a:p>
      </dgm:t>
    </dgm:pt>
    <dgm:pt modelId="{0E9A6315-A491-45A5-95B0-0B94E7E71BB7}" type="sibTrans" cxnId="{8C875920-01CA-453C-9E2D-90DAAA3ABFE8}">
      <dgm:prSet/>
      <dgm:spPr/>
      <dgm:t>
        <a:bodyPr/>
        <a:lstStyle/>
        <a:p>
          <a:endParaRPr lang="ru-RU"/>
        </a:p>
      </dgm:t>
    </dgm:pt>
    <dgm:pt modelId="{25EC195A-DADA-4BA1-927D-5D5BE5F704BC}">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path path="circle">
            <a:fillToRect l="100000" t="100000"/>
          </a:path>
          <a:tileRect r="-100000" b="-100000"/>
        </a:gradFill>
      </dgm:spPr>
      <dgm:t>
        <a:bodyPr/>
        <a:lstStyle/>
        <a:p>
          <a:r>
            <a:rPr lang="uk-UA" sz="1600" b="1" dirty="0" smtClean="0">
              <a:solidFill>
                <a:schemeClr val="tx1"/>
              </a:solidFill>
            </a:rPr>
            <a:t>Комунікативні вправи</a:t>
          </a:r>
          <a:endParaRPr lang="ru-RU" sz="1600" b="1" dirty="0">
            <a:solidFill>
              <a:schemeClr val="tx1"/>
            </a:solidFill>
          </a:endParaRPr>
        </a:p>
      </dgm:t>
    </dgm:pt>
    <dgm:pt modelId="{F832920D-FD7E-4560-A4BD-02D0B44375BE}" type="parTrans" cxnId="{80B6F09A-1DD0-42B9-8FE0-D306469E7823}">
      <dgm:prSet/>
      <dgm:spPr/>
      <dgm:t>
        <a:bodyPr/>
        <a:lstStyle/>
        <a:p>
          <a:endParaRPr lang="ru-RU"/>
        </a:p>
      </dgm:t>
    </dgm:pt>
    <dgm:pt modelId="{910DF55C-D86E-4C12-88AE-07D1CCA28D65}" type="sibTrans" cxnId="{80B6F09A-1DD0-42B9-8FE0-D306469E7823}">
      <dgm:prSet/>
      <dgm:spPr/>
      <dgm:t>
        <a:bodyPr/>
        <a:lstStyle/>
        <a:p>
          <a:endParaRPr lang="ru-RU"/>
        </a:p>
      </dgm:t>
    </dgm:pt>
    <dgm:pt modelId="{07537AE4-C732-4771-9DF2-6D566FB64730}" type="pres">
      <dgm:prSet presAssocID="{73B6BEFF-B5FD-4C49-8A08-25922F60C834}" presName="cycle" presStyleCnt="0">
        <dgm:presLayoutVars>
          <dgm:dir/>
          <dgm:resizeHandles val="exact"/>
        </dgm:presLayoutVars>
      </dgm:prSet>
      <dgm:spPr/>
      <dgm:t>
        <a:bodyPr/>
        <a:lstStyle/>
        <a:p>
          <a:endParaRPr lang="ru-RU"/>
        </a:p>
      </dgm:t>
    </dgm:pt>
    <dgm:pt modelId="{D0427711-E48E-4BB7-B16B-D8C32DE97B78}" type="pres">
      <dgm:prSet presAssocID="{C3F39BEC-FE33-44A4-B7F0-68FB63164BF0}" presName="node" presStyleLbl="node1" presStyleIdx="0" presStyleCnt="5" custScaleX="121985" custRadScaleRad="98101" custRadScaleInc="-5296">
        <dgm:presLayoutVars>
          <dgm:bulletEnabled val="1"/>
        </dgm:presLayoutVars>
      </dgm:prSet>
      <dgm:spPr/>
      <dgm:t>
        <a:bodyPr/>
        <a:lstStyle/>
        <a:p>
          <a:endParaRPr lang="ru-RU"/>
        </a:p>
      </dgm:t>
    </dgm:pt>
    <dgm:pt modelId="{C86AFBAE-9AFC-4DB6-9920-5B32B0AEE701}" type="pres">
      <dgm:prSet presAssocID="{C3F39BEC-FE33-44A4-B7F0-68FB63164BF0}" presName="spNode" presStyleCnt="0"/>
      <dgm:spPr/>
    </dgm:pt>
    <dgm:pt modelId="{D36779DA-024B-41CB-963F-063BC761D6E4}" type="pres">
      <dgm:prSet presAssocID="{16AE23E5-577A-4957-8D2C-5CCCD2CD0509}" presName="sibTrans" presStyleLbl="sibTrans1D1" presStyleIdx="0" presStyleCnt="5"/>
      <dgm:spPr/>
      <dgm:t>
        <a:bodyPr/>
        <a:lstStyle/>
        <a:p>
          <a:endParaRPr lang="ru-RU"/>
        </a:p>
      </dgm:t>
    </dgm:pt>
    <dgm:pt modelId="{1602A73C-78DD-44F8-9E35-EC2BAD9A09A9}" type="pres">
      <dgm:prSet presAssocID="{B0D15FFB-5843-4CD4-B248-1A792128CFF9}" presName="node" presStyleLbl="node1" presStyleIdx="1" presStyleCnt="5" custScaleX="113108">
        <dgm:presLayoutVars>
          <dgm:bulletEnabled val="1"/>
        </dgm:presLayoutVars>
      </dgm:prSet>
      <dgm:spPr/>
      <dgm:t>
        <a:bodyPr/>
        <a:lstStyle/>
        <a:p>
          <a:endParaRPr lang="ru-RU"/>
        </a:p>
      </dgm:t>
    </dgm:pt>
    <dgm:pt modelId="{F20D31A3-0003-4310-92F4-DD1A8B328915}" type="pres">
      <dgm:prSet presAssocID="{B0D15FFB-5843-4CD4-B248-1A792128CFF9}" presName="spNode" presStyleCnt="0"/>
      <dgm:spPr/>
    </dgm:pt>
    <dgm:pt modelId="{221874F9-A2D4-4A9E-B7B7-759AABB77502}" type="pres">
      <dgm:prSet presAssocID="{23401560-23D7-4E29-94BC-A4A1B27AA25C}" presName="sibTrans" presStyleLbl="sibTrans1D1" presStyleIdx="1" presStyleCnt="5"/>
      <dgm:spPr/>
      <dgm:t>
        <a:bodyPr/>
        <a:lstStyle/>
        <a:p>
          <a:endParaRPr lang="ru-RU"/>
        </a:p>
      </dgm:t>
    </dgm:pt>
    <dgm:pt modelId="{E48EA0B4-6313-44CD-BF91-9CA4D1530152}" type="pres">
      <dgm:prSet presAssocID="{44772174-F2FB-4F2C-A7D1-67F355706B93}" presName="node" presStyleLbl="node1" presStyleIdx="2" presStyleCnt="5" custScaleX="124711">
        <dgm:presLayoutVars>
          <dgm:bulletEnabled val="1"/>
        </dgm:presLayoutVars>
      </dgm:prSet>
      <dgm:spPr/>
      <dgm:t>
        <a:bodyPr/>
        <a:lstStyle/>
        <a:p>
          <a:endParaRPr lang="ru-RU"/>
        </a:p>
      </dgm:t>
    </dgm:pt>
    <dgm:pt modelId="{884A2FB5-AC90-4925-873A-0213C855AFDB}" type="pres">
      <dgm:prSet presAssocID="{44772174-F2FB-4F2C-A7D1-67F355706B93}" presName="spNode" presStyleCnt="0"/>
      <dgm:spPr/>
    </dgm:pt>
    <dgm:pt modelId="{EDAF5F2D-D320-4386-B252-830F8CD92151}" type="pres">
      <dgm:prSet presAssocID="{3AEF23DD-8185-4F72-A360-0D4062C41835}" presName="sibTrans" presStyleLbl="sibTrans1D1" presStyleIdx="2" presStyleCnt="5"/>
      <dgm:spPr/>
      <dgm:t>
        <a:bodyPr/>
        <a:lstStyle/>
        <a:p>
          <a:endParaRPr lang="ru-RU"/>
        </a:p>
      </dgm:t>
    </dgm:pt>
    <dgm:pt modelId="{BBAA3435-0D4E-4BA2-97D3-1FC945A90B1C}" type="pres">
      <dgm:prSet presAssocID="{9F538288-4FE9-4EA8-800C-FFFD0F1D3B9D}" presName="node" presStyleLbl="node1" presStyleIdx="3" presStyleCnt="5" custScaleX="123806">
        <dgm:presLayoutVars>
          <dgm:bulletEnabled val="1"/>
        </dgm:presLayoutVars>
      </dgm:prSet>
      <dgm:spPr/>
      <dgm:t>
        <a:bodyPr/>
        <a:lstStyle/>
        <a:p>
          <a:endParaRPr lang="ru-RU"/>
        </a:p>
      </dgm:t>
    </dgm:pt>
    <dgm:pt modelId="{16B9F0DA-FD8A-48A3-A6E1-23D9E84F24E9}" type="pres">
      <dgm:prSet presAssocID="{9F538288-4FE9-4EA8-800C-FFFD0F1D3B9D}" presName="spNode" presStyleCnt="0"/>
      <dgm:spPr/>
    </dgm:pt>
    <dgm:pt modelId="{13F7018C-1A83-4A29-8060-DF03F1D03DB8}" type="pres">
      <dgm:prSet presAssocID="{0E9A6315-A491-45A5-95B0-0B94E7E71BB7}" presName="sibTrans" presStyleLbl="sibTrans1D1" presStyleIdx="3" presStyleCnt="5"/>
      <dgm:spPr/>
      <dgm:t>
        <a:bodyPr/>
        <a:lstStyle/>
        <a:p>
          <a:endParaRPr lang="ru-RU"/>
        </a:p>
      </dgm:t>
    </dgm:pt>
    <dgm:pt modelId="{601C34B9-521A-48C5-B441-FA0A7A32A8F6}" type="pres">
      <dgm:prSet presAssocID="{25EC195A-DADA-4BA1-927D-5D5BE5F704BC}" presName="node" presStyleLbl="node1" presStyleIdx="4" presStyleCnt="5" custScaleX="118455">
        <dgm:presLayoutVars>
          <dgm:bulletEnabled val="1"/>
        </dgm:presLayoutVars>
      </dgm:prSet>
      <dgm:spPr/>
      <dgm:t>
        <a:bodyPr/>
        <a:lstStyle/>
        <a:p>
          <a:endParaRPr lang="ru-RU"/>
        </a:p>
      </dgm:t>
    </dgm:pt>
    <dgm:pt modelId="{C0FEDC4B-94A9-478D-8116-938C09D48C68}" type="pres">
      <dgm:prSet presAssocID="{25EC195A-DADA-4BA1-927D-5D5BE5F704BC}" presName="spNode" presStyleCnt="0"/>
      <dgm:spPr/>
    </dgm:pt>
    <dgm:pt modelId="{88299B66-8F6A-4DE5-8AA0-F43C5D83A501}" type="pres">
      <dgm:prSet presAssocID="{910DF55C-D86E-4C12-88AE-07D1CCA28D65}" presName="sibTrans" presStyleLbl="sibTrans1D1" presStyleIdx="4" presStyleCnt="5"/>
      <dgm:spPr/>
      <dgm:t>
        <a:bodyPr/>
        <a:lstStyle/>
        <a:p>
          <a:endParaRPr lang="ru-RU"/>
        </a:p>
      </dgm:t>
    </dgm:pt>
  </dgm:ptLst>
  <dgm:cxnLst>
    <dgm:cxn modelId="{D77B88CD-DF6F-43CC-8677-CE96F2BF8855}" type="presOf" srcId="{B0D15FFB-5843-4CD4-B248-1A792128CFF9}" destId="{1602A73C-78DD-44F8-9E35-EC2BAD9A09A9}" srcOrd="0" destOrd="0" presId="urn:microsoft.com/office/officeart/2005/8/layout/cycle5"/>
    <dgm:cxn modelId="{80B6F09A-1DD0-42B9-8FE0-D306469E7823}" srcId="{73B6BEFF-B5FD-4C49-8A08-25922F60C834}" destId="{25EC195A-DADA-4BA1-927D-5D5BE5F704BC}" srcOrd="4" destOrd="0" parTransId="{F832920D-FD7E-4560-A4BD-02D0B44375BE}" sibTransId="{910DF55C-D86E-4C12-88AE-07D1CCA28D65}"/>
    <dgm:cxn modelId="{6CCFFD14-DBEC-402B-BC27-6F702E40D7BD}" type="presOf" srcId="{16AE23E5-577A-4957-8D2C-5CCCD2CD0509}" destId="{D36779DA-024B-41CB-963F-063BC761D6E4}" srcOrd="0" destOrd="0" presId="urn:microsoft.com/office/officeart/2005/8/layout/cycle5"/>
    <dgm:cxn modelId="{88A37156-8F91-482F-9ECB-B5B75F2C1710}" type="presOf" srcId="{73B6BEFF-B5FD-4C49-8A08-25922F60C834}" destId="{07537AE4-C732-4771-9DF2-6D566FB64730}" srcOrd="0" destOrd="0" presId="urn:microsoft.com/office/officeart/2005/8/layout/cycle5"/>
    <dgm:cxn modelId="{3F535A37-476C-478C-8608-D21560FE3D8C}" type="presOf" srcId="{25EC195A-DADA-4BA1-927D-5D5BE5F704BC}" destId="{601C34B9-521A-48C5-B441-FA0A7A32A8F6}" srcOrd="0" destOrd="0" presId="urn:microsoft.com/office/officeart/2005/8/layout/cycle5"/>
    <dgm:cxn modelId="{73C58352-E377-4992-A7AD-7FF00EFB0576}" type="presOf" srcId="{23401560-23D7-4E29-94BC-A4A1B27AA25C}" destId="{221874F9-A2D4-4A9E-B7B7-759AABB77502}" srcOrd="0" destOrd="0" presId="urn:microsoft.com/office/officeart/2005/8/layout/cycle5"/>
    <dgm:cxn modelId="{24BDA52D-87E8-4D57-9ACD-91DF3D6DBA9D}" type="presOf" srcId="{44772174-F2FB-4F2C-A7D1-67F355706B93}" destId="{E48EA0B4-6313-44CD-BF91-9CA4D1530152}" srcOrd="0" destOrd="0" presId="urn:microsoft.com/office/officeart/2005/8/layout/cycle5"/>
    <dgm:cxn modelId="{8C875920-01CA-453C-9E2D-90DAAA3ABFE8}" srcId="{73B6BEFF-B5FD-4C49-8A08-25922F60C834}" destId="{9F538288-4FE9-4EA8-800C-FFFD0F1D3B9D}" srcOrd="3" destOrd="0" parTransId="{8E5B11E4-3E07-4D2D-BBD6-9D866FC36941}" sibTransId="{0E9A6315-A491-45A5-95B0-0B94E7E71BB7}"/>
    <dgm:cxn modelId="{8064AA04-1922-4D69-8BC8-203D75A09E65}" srcId="{73B6BEFF-B5FD-4C49-8A08-25922F60C834}" destId="{B0D15FFB-5843-4CD4-B248-1A792128CFF9}" srcOrd="1" destOrd="0" parTransId="{D850BB32-2968-495F-B40E-496D66AE715E}" sibTransId="{23401560-23D7-4E29-94BC-A4A1B27AA25C}"/>
    <dgm:cxn modelId="{B9A946A5-1488-446F-A50A-63CE24C9FF31}" type="presOf" srcId="{910DF55C-D86E-4C12-88AE-07D1CCA28D65}" destId="{88299B66-8F6A-4DE5-8AA0-F43C5D83A501}" srcOrd="0" destOrd="0" presId="urn:microsoft.com/office/officeart/2005/8/layout/cycle5"/>
    <dgm:cxn modelId="{9518A004-5B44-4FA9-98D4-3D1B69B94DAE}" type="presOf" srcId="{9F538288-4FE9-4EA8-800C-FFFD0F1D3B9D}" destId="{BBAA3435-0D4E-4BA2-97D3-1FC945A90B1C}" srcOrd="0" destOrd="0" presId="urn:microsoft.com/office/officeart/2005/8/layout/cycle5"/>
    <dgm:cxn modelId="{3563DA90-1488-481E-AE38-15484BC75012}" srcId="{73B6BEFF-B5FD-4C49-8A08-25922F60C834}" destId="{44772174-F2FB-4F2C-A7D1-67F355706B93}" srcOrd="2" destOrd="0" parTransId="{2CDD8AB4-7C58-40A7-BB26-0F018327EF98}" sibTransId="{3AEF23DD-8185-4F72-A360-0D4062C41835}"/>
    <dgm:cxn modelId="{2881BE86-953C-4112-B3FC-63BCCFC71E66}" type="presOf" srcId="{C3F39BEC-FE33-44A4-B7F0-68FB63164BF0}" destId="{D0427711-E48E-4BB7-B16B-D8C32DE97B78}" srcOrd="0" destOrd="0" presId="urn:microsoft.com/office/officeart/2005/8/layout/cycle5"/>
    <dgm:cxn modelId="{AE116C31-4C61-4996-A719-93997F1E6479}" type="presOf" srcId="{3AEF23DD-8185-4F72-A360-0D4062C41835}" destId="{EDAF5F2D-D320-4386-B252-830F8CD92151}" srcOrd="0" destOrd="0" presId="urn:microsoft.com/office/officeart/2005/8/layout/cycle5"/>
    <dgm:cxn modelId="{5909C71C-378E-4BAE-B2FD-B9523E15419D}" srcId="{73B6BEFF-B5FD-4C49-8A08-25922F60C834}" destId="{C3F39BEC-FE33-44A4-B7F0-68FB63164BF0}" srcOrd="0" destOrd="0" parTransId="{CCD0F72F-F7C1-4FD1-8F18-FAB60B43AD40}" sibTransId="{16AE23E5-577A-4957-8D2C-5CCCD2CD0509}"/>
    <dgm:cxn modelId="{5C1225D3-AA21-46FF-82B8-E43BF25B9346}" type="presOf" srcId="{0E9A6315-A491-45A5-95B0-0B94E7E71BB7}" destId="{13F7018C-1A83-4A29-8060-DF03F1D03DB8}" srcOrd="0" destOrd="0" presId="urn:microsoft.com/office/officeart/2005/8/layout/cycle5"/>
    <dgm:cxn modelId="{02504B4D-2078-457C-9F9A-17742CBBE720}" type="presParOf" srcId="{07537AE4-C732-4771-9DF2-6D566FB64730}" destId="{D0427711-E48E-4BB7-B16B-D8C32DE97B78}" srcOrd="0" destOrd="0" presId="urn:microsoft.com/office/officeart/2005/8/layout/cycle5"/>
    <dgm:cxn modelId="{AA62996B-8B1F-41DC-868A-DB2C1EE102BF}" type="presParOf" srcId="{07537AE4-C732-4771-9DF2-6D566FB64730}" destId="{C86AFBAE-9AFC-4DB6-9920-5B32B0AEE701}" srcOrd="1" destOrd="0" presId="urn:microsoft.com/office/officeart/2005/8/layout/cycle5"/>
    <dgm:cxn modelId="{06AEEC4D-BCFC-4CB3-BB6F-4E9990D1D30D}" type="presParOf" srcId="{07537AE4-C732-4771-9DF2-6D566FB64730}" destId="{D36779DA-024B-41CB-963F-063BC761D6E4}" srcOrd="2" destOrd="0" presId="urn:microsoft.com/office/officeart/2005/8/layout/cycle5"/>
    <dgm:cxn modelId="{0A719C88-E193-4FF0-8F97-21459E3ABFA7}" type="presParOf" srcId="{07537AE4-C732-4771-9DF2-6D566FB64730}" destId="{1602A73C-78DD-44F8-9E35-EC2BAD9A09A9}" srcOrd="3" destOrd="0" presId="urn:microsoft.com/office/officeart/2005/8/layout/cycle5"/>
    <dgm:cxn modelId="{E0A42DDC-2BF3-40EA-94FE-2AA87CE3394A}" type="presParOf" srcId="{07537AE4-C732-4771-9DF2-6D566FB64730}" destId="{F20D31A3-0003-4310-92F4-DD1A8B328915}" srcOrd="4" destOrd="0" presId="urn:microsoft.com/office/officeart/2005/8/layout/cycle5"/>
    <dgm:cxn modelId="{1DC30A4D-576D-46D4-8B53-07B678F52BCB}" type="presParOf" srcId="{07537AE4-C732-4771-9DF2-6D566FB64730}" destId="{221874F9-A2D4-4A9E-B7B7-759AABB77502}" srcOrd="5" destOrd="0" presId="urn:microsoft.com/office/officeart/2005/8/layout/cycle5"/>
    <dgm:cxn modelId="{F3EE62D2-B428-4875-AEB7-3C29751BCCE2}" type="presParOf" srcId="{07537AE4-C732-4771-9DF2-6D566FB64730}" destId="{E48EA0B4-6313-44CD-BF91-9CA4D1530152}" srcOrd="6" destOrd="0" presId="urn:microsoft.com/office/officeart/2005/8/layout/cycle5"/>
    <dgm:cxn modelId="{70282560-8C0B-4A4F-91E5-E47886FC5458}" type="presParOf" srcId="{07537AE4-C732-4771-9DF2-6D566FB64730}" destId="{884A2FB5-AC90-4925-873A-0213C855AFDB}" srcOrd="7" destOrd="0" presId="urn:microsoft.com/office/officeart/2005/8/layout/cycle5"/>
    <dgm:cxn modelId="{EE6AAD6C-9A9A-4C44-A57A-D81C9530D1E5}" type="presParOf" srcId="{07537AE4-C732-4771-9DF2-6D566FB64730}" destId="{EDAF5F2D-D320-4386-B252-830F8CD92151}" srcOrd="8" destOrd="0" presId="urn:microsoft.com/office/officeart/2005/8/layout/cycle5"/>
    <dgm:cxn modelId="{1C75AE30-BF96-4A3B-A6AF-96BC774360FE}" type="presParOf" srcId="{07537AE4-C732-4771-9DF2-6D566FB64730}" destId="{BBAA3435-0D4E-4BA2-97D3-1FC945A90B1C}" srcOrd="9" destOrd="0" presId="urn:microsoft.com/office/officeart/2005/8/layout/cycle5"/>
    <dgm:cxn modelId="{2F120DA8-8B35-436F-8E70-95EEC46383C4}" type="presParOf" srcId="{07537AE4-C732-4771-9DF2-6D566FB64730}" destId="{16B9F0DA-FD8A-48A3-A6E1-23D9E84F24E9}" srcOrd="10" destOrd="0" presId="urn:microsoft.com/office/officeart/2005/8/layout/cycle5"/>
    <dgm:cxn modelId="{18F0414E-C283-4B05-BB84-602D9054BA6A}" type="presParOf" srcId="{07537AE4-C732-4771-9DF2-6D566FB64730}" destId="{13F7018C-1A83-4A29-8060-DF03F1D03DB8}" srcOrd="11" destOrd="0" presId="urn:microsoft.com/office/officeart/2005/8/layout/cycle5"/>
    <dgm:cxn modelId="{BADD93CB-4F0F-48D2-B585-520279497B19}" type="presParOf" srcId="{07537AE4-C732-4771-9DF2-6D566FB64730}" destId="{601C34B9-521A-48C5-B441-FA0A7A32A8F6}" srcOrd="12" destOrd="0" presId="urn:microsoft.com/office/officeart/2005/8/layout/cycle5"/>
    <dgm:cxn modelId="{672BAA0D-6290-44CA-BB14-C9D7ACFCBD52}" type="presParOf" srcId="{07537AE4-C732-4771-9DF2-6D566FB64730}" destId="{C0FEDC4B-94A9-478D-8116-938C09D48C68}" srcOrd="13" destOrd="0" presId="urn:microsoft.com/office/officeart/2005/8/layout/cycle5"/>
    <dgm:cxn modelId="{C0E8AB2D-E299-4BBD-8E76-1DF41470C1A6}" type="presParOf" srcId="{07537AE4-C732-4771-9DF2-6D566FB64730}" destId="{88299B66-8F6A-4DE5-8AA0-F43C5D83A501}" srcOrd="14" destOrd="0" presId="urn:microsoft.com/office/officeart/2005/8/layout/cycle5"/>
  </dgm:cxnLst>
  <dgm:bg/>
  <dgm:whole/>
</dgm:dataModel>
</file>

<file path=ppt/diagrams/data3.xml><?xml version="1.0" encoding="utf-8"?>
<dgm:dataModel xmlns:dgm="http://schemas.openxmlformats.org/drawingml/2006/diagram" xmlns:a="http://schemas.openxmlformats.org/drawingml/2006/main">
  <dgm:ptLst>
    <dgm:pt modelId="{FB0950C2-B1CA-482F-A244-B474ACA476E1}" type="doc">
      <dgm:prSet loTypeId="urn:microsoft.com/office/officeart/2005/8/layout/cycle5" loCatId="cycle" qsTypeId="urn:microsoft.com/office/officeart/2005/8/quickstyle/3d3" qsCatId="3D" csTypeId="urn:microsoft.com/office/officeart/2005/8/colors/accent1_2" csCatId="accent1" phldr="1"/>
      <dgm:spPr/>
      <dgm:t>
        <a:bodyPr/>
        <a:lstStyle/>
        <a:p>
          <a:endParaRPr lang="ru-RU"/>
        </a:p>
      </dgm:t>
    </dgm:pt>
    <dgm:pt modelId="{FC7E016D-84E6-4F8B-B1C2-54586B1977A9}">
      <dgm:prSet phldrT="[Текст]" custT="1"/>
      <dgm:spPr/>
      <dgm:t>
        <a:bodyPr/>
        <a:lstStyle/>
        <a:p>
          <a:r>
            <a:rPr lang="uk-UA" sz="1400" b="1" dirty="0" smtClean="0">
              <a:solidFill>
                <a:schemeClr val="tx1"/>
              </a:solidFill>
            </a:rPr>
            <a:t>РОЗМИНКА</a:t>
          </a:r>
          <a:endParaRPr lang="ru-RU" sz="1400" b="1" dirty="0">
            <a:solidFill>
              <a:schemeClr val="tx1"/>
            </a:solidFill>
          </a:endParaRPr>
        </a:p>
      </dgm:t>
    </dgm:pt>
    <dgm:pt modelId="{23D5DE9E-8376-4FF3-9234-43CBC99C3EE1}" type="parTrans" cxnId="{10E1BB02-32E7-4457-AC49-158808C7A57C}">
      <dgm:prSet/>
      <dgm:spPr/>
      <dgm:t>
        <a:bodyPr/>
        <a:lstStyle/>
        <a:p>
          <a:endParaRPr lang="ru-RU"/>
        </a:p>
      </dgm:t>
    </dgm:pt>
    <dgm:pt modelId="{15AFD5FF-7B68-4360-A088-A8D11E25F2C5}" type="sibTrans" cxnId="{10E1BB02-32E7-4457-AC49-158808C7A57C}">
      <dgm:prSet/>
      <dgm:spPr/>
      <dgm:t>
        <a:bodyPr/>
        <a:lstStyle/>
        <a:p>
          <a:endParaRPr lang="ru-RU"/>
        </a:p>
      </dgm:t>
    </dgm:pt>
    <dgm:pt modelId="{C6D8C2BA-981A-4626-9D2B-98EA948AA241}">
      <dgm:prSet phldrT="[Текст]" custT="1"/>
      <dgm:spPr/>
      <dgm:t>
        <a:bodyPr/>
        <a:lstStyle/>
        <a:p>
          <a:r>
            <a:rPr lang="uk-UA" sz="1400" b="1" dirty="0" smtClean="0">
              <a:solidFill>
                <a:schemeClr val="tx1"/>
              </a:solidFill>
            </a:rPr>
            <a:t>ОБГРУНТУВАННЯ НАВЧАННЯ</a:t>
          </a:r>
          <a:endParaRPr lang="ru-RU" sz="1400" b="1" dirty="0">
            <a:solidFill>
              <a:schemeClr val="tx1"/>
            </a:solidFill>
          </a:endParaRPr>
        </a:p>
      </dgm:t>
    </dgm:pt>
    <dgm:pt modelId="{D35E3F94-1FBA-49DC-B050-22756E13B0A9}" type="parTrans" cxnId="{FCF5F29B-933A-4186-8586-C9A998B1FDF0}">
      <dgm:prSet/>
      <dgm:spPr/>
      <dgm:t>
        <a:bodyPr/>
        <a:lstStyle/>
        <a:p>
          <a:endParaRPr lang="ru-RU"/>
        </a:p>
      </dgm:t>
    </dgm:pt>
    <dgm:pt modelId="{47814E35-172A-4696-AD16-80828CDBBF39}" type="sibTrans" cxnId="{FCF5F29B-933A-4186-8586-C9A998B1FDF0}">
      <dgm:prSet/>
      <dgm:spPr/>
      <dgm:t>
        <a:bodyPr/>
        <a:lstStyle/>
        <a:p>
          <a:endParaRPr lang="ru-RU"/>
        </a:p>
      </dgm:t>
    </dgm:pt>
    <dgm:pt modelId="{0D0D61AD-2A14-40DD-9799-3E35374A7D8D}">
      <dgm:prSet phldrT="[Текст]" custT="1"/>
      <dgm:spPr/>
      <dgm:t>
        <a:bodyPr/>
        <a:lstStyle/>
        <a:p>
          <a:r>
            <a:rPr lang="uk-UA" sz="1400" b="1" dirty="0" smtClean="0">
              <a:solidFill>
                <a:schemeClr val="tx1"/>
              </a:solidFill>
            </a:rPr>
            <a:t>АКТУАЛІЗАЦІЯ</a:t>
          </a:r>
          <a:endParaRPr lang="ru-RU" sz="1400" b="1" dirty="0">
            <a:solidFill>
              <a:schemeClr val="tx1"/>
            </a:solidFill>
          </a:endParaRPr>
        </a:p>
      </dgm:t>
    </dgm:pt>
    <dgm:pt modelId="{53AA49CC-F427-4EF0-B48D-5F766BB3F0AB}" type="parTrans" cxnId="{AD15B7DD-CEA9-41C6-9FD9-314024F3A312}">
      <dgm:prSet/>
      <dgm:spPr/>
      <dgm:t>
        <a:bodyPr/>
        <a:lstStyle/>
        <a:p>
          <a:endParaRPr lang="ru-RU"/>
        </a:p>
      </dgm:t>
    </dgm:pt>
    <dgm:pt modelId="{4CAC2357-DF60-4546-956E-1A937E675E78}" type="sibTrans" cxnId="{AD15B7DD-CEA9-41C6-9FD9-314024F3A312}">
      <dgm:prSet/>
      <dgm:spPr/>
      <dgm:t>
        <a:bodyPr/>
        <a:lstStyle/>
        <a:p>
          <a:endParaRPr lang="ru-RU"/>
        </a:p>
      </dgm:t>
    </dgm:pt>
    <dgm:pt modelId="{2305C572-8B9C-4D0C-9E85-7D8C23ADD64A}">
      <dgm:prSet phldrT="[Текст]" custT="1"/>
      <dgm:spPr/>
      <dgm:t>
        <a:bodyPr/>
        <a:lstStyle/>
        <a:p>
          <a:r>
            <a:rPr lang="uk-UA" sz="1400" b="1" dirty="0" smtClean="0">
              <a:solidFill>
                <a:schemeClr val="tx1"/>
              </a:solidFill>
            </a:rPr>
            <a:t>УСВІДОМЛЕННЯ ЗМІСТУ</a:t>
          </a:r>
          <a:endParaRPr lang="ru-RU" sz="1400" b="1" dirty="0">
            <a:solidFill>
              <a:schemeClr val="tx1"/>
            </a:solidFill>
          </a:endParaRPr>
        </a:p>
      </dgm:t>
    </dgm:pt>
    <dgm:pt modelId="{13DCCD94-EAFE-4651-989D-818F41BA17CA}" type="parTrans" cxnId="{CCC585E1-656E-4B2F-BDB0-9A5B6DFCE12C}">
      <dgm:prSet/>
      <dgm:spPr/>
      <dgm:t>
        <a:bodyPr/>
        <a:lstStyle/>
        <a:p>
          <a:endParaRPr lang="ru-RU"/>
        </a:p>
      </dgm:t>
    </dgm:pt>
    <dgm:pt modelId="{EFA23342-1109-4D52-A26C-8CE3A92DC63B}" type="sibTrans" cxnId="{CCC585E1-656E-4B2F-BDB0-9A5B6DFCE12C}">
      <dgm:prSet/>
      <dgm:spPr/>
      <dgm:t>
        <a:bodyPr/>
        <a:lstStyle/>
        <a:p>
          <a:endParaRPr lang="ru-RU"/>
        </a:p>
      </dgm:t>
    </dgm:pt>
    <dgm:pt modelId="{4E38E08F-FF54-409B-85D6-0C92E4B3595D}">
      <dgm:prSet phldrT="[Текст]" custT="1"/>
      <dgm:spPr/>
      <dgm:t>
        <a:bodyPr/>
        <a:lstStyle/>
        <a:p>
          <a:r>
            <a:rPr lang="uk-UA" sz="1400" b="1" dirty="0" smtClean="0">
              <a:solidFill>
                <a:schemeClr val="tx1"/>
              </a:solidFill>
            </a:rPr>
            <a:t>РЕФЛЕКСІЯ</a:t>
          </a:r>
          <a:endParaRPr lang="ru-RU" sz="1400" b="1" dirty="0">
            <a:solidFill>
              <a:schemeClr val="tx1"/>
            </a:solidFill>
          </a:endParaRPr>
        </a:p>
      </dgm:t>
    </dgm:pt>
    <dgm:pt modelId="{1814196F-2939-4E28-BE9D-DCBE810AF885}" type="parTrans" cxnId="{93C85C46-C0BA-476B-AEA5-9A4AE5592DCF}">
      <dgm:prSet/>
      <dgm:spPr/>
      <dgm:t>
        <a:bodyPr/>
        <a:lstStyle/>
        <a:p>
          <a:endParaRPr lang="ru-RU"/>
        </a:p>
      </dgm:t>
    </dgm:pt>
    <dgm:pt modelId="{FDC0C5D5-D097-4F1D-87E7-44193CBF4AA0}" type="sibTrans" cxnId="{93C85C46-C0BA-476B-AEA5-9A4AE5592DCF}">
      <dgm:prSet/>
      <dgm:spPr/>
      <dgm:t>
        <a:bodyPr/>
        <a:lstStyle/>
        <a:p>
          <a:endParaRPr lang="ru-RU"/>
        </a:p>
      </dgm:t>
    </dgm:pt>
    <dgm:pt modelId="{7FEA5342-476F-4C7B-8B80-1B041CED9E34}" type="pres">
      <dgm:prSet presAssocID="{FB0950C2-B1CA-482F-A244-B474ACA476E1}" presName="cycle" presStyleCnt="0">
        <dgm:presLayoutVars>
          <dgm:dir/>
          <dgm:resizeHandles val="exact"/>
        </dgm:presLayoutVars>
      </dgm:prSet>
      <dgm:spPr/>
      <dgm:t>
        <a:bodyPr/>
        <a:lstStyle/>
        <a:p>
          <a:endParaRPr lang="ru-RU"/>
        </a:p>
      </dgm:t>
    </dgm:pt>
    <dgm:pt modelId="{1413F526-903D-4A84-A951-6358BB739209}" type="pres">
      <dgm:prSet presAssocID="{FC7E016D-84E6-4F8B-B1C2-54586B1977A9}" presName="node" presStyleLbl="node1" presStyleIdx="0" presStyleCnt="5" custScaleX="117921">
        <dgm:presLayoutVars>
          <dgm:bulletEnabled val="1"/>
        </dgm:presLayoutVars>
      </dgm:prSet>
      <dgm:spPr/>
      <dgm:t>
        <a:bodyPr/>
        <a:lstStyle/>
        <a:p>
          <a:endParaRPr lang="ru-RU"/>
        </a:p>
      </dgm:t>
    </dgm:pt>
    <dgm:pt modelId="{EDBC0E5A-97BA-4675-9AC0-CA454E9709DF}" type="pres">
      <dgm:prSet presAssocID="{FC7E016D-84E6-4F8B-B1C2-54586B1977A9}" presName="spNode" presStyleCnt="0"/>
      <dgm:spPr/>
    </dgm:pt>
    <dgm:pt modelId="{25F42E52-F09B-4C0B-AE0E-0C355613630B}" type="pres">
      <dgm:prSet presAssocID="{15AFD5FF-7B68-4360-A088-A8D11E25F2C5}" presName="sibTrans" presStyleLbl="sibTrans1D1" presStyleIdx="0" presStyleCnt="5"/>
      <dgm:spPr/>
      <dgm:t>
        <a:bodyPr/>
        <a:lstStyle/>
        <a:p>
          <a:endParaRPr lang="ru-RU"/>
        </a:p>
      </dgm:t>
    </dgm:pt>
    <dgm:pt modelId="{0F764204-7C0F-4751-B15C-7D21D496F24B}" type="pres">
      <dgm:prSet presAssocID="{C6D8C2BA-981A-4626-9D2B-98EA948AA241}" presName="node" presStyleLbl="node1" presStyleIdx="1" presStyleCnt="5" custScaleX="141662">
        <dgm:presLayoutVars>
          <dgm:bulletEnabled val="1"/>
        </dgm:presLayoutVars>
      </dgm:prSet>
      <dgm:spPr/>
      <dgm:t>
        <a:bodyPr/>
        <a:lstStyle/>
        <a:p>
          <a:endParaRPr lang="ru-RU"/>
        </a:p>
      </dgm:t>
    </dgm:pt>
    <dgm:pt modelId="{BABB57BF-B6AB-41A8-ABF2-A3C74B211AB5}" type="pres">
      <dgm:prSet presAssocID="{C6D8C2BA-981A-4626-9D2B-98EA948AA241}" presName="spNode" presStyleCnt="0"/>
      <dgm:spPr/>
    </dgm:pt>
    <dgm:pt modelId="{315CFA2C-25AE-4881-8FA5-4153E0FC3AC5}" type="pres">
      <dgm:prSet presAssocID="{47814E35-172A-4696-AD16-80828CDBBF39}" presName="sibTrans" presStyleLbl="sibTrans1D1" presStyleIdx="1" presStyleCnt="5"/>
      <dgm:spPr/>
      <dgm:t>
        <a:bodyPr/>
        <a:lstStyle/>
        <a:p>
          <a:endParaRPr lang="ru-RU"/>
        </a:p>
      </dgm:t>
    </dgm:pt>
    <dgm:pt modelId="{F9747189-5DDD-4DCC-9264-524565681B8B}" type="pres">
      <dgm:prSet presAssocID="{0D0D61AD-2A14-40DD-9799-3E35374A7D8D}" presName="node" presStyleLbl="node1" presStyleIdx="2" presStyleCnt="5" custScaleX="126486">
        <dgm:presLayoutVars>
          <dgm:bulletEnabled val="1"/>
        </dgm:presLayoutVars>
      </dgm:prSet>
      <dgm:spPr/>
      <dgm:t>
        <a:bodyPr/>
        <a:lstStyle/>
        <a:p>
          <a:endParaRPr lang="ru-RU"/>
        </a:p>
      </dgm:t>
    </dgm:pt>
    <dgm:pt modelId="{636E770E-F7F1-4AE2-B3A2-06B3927D1926}" type="pres">
      <dgm:prSet presAssocID="{0D0D61AD-2A14-40DD-9799-3E35374A7D8D}" presName="spNode" presStyleCnt="0"/>
      <dgm:spPr/>
    </dgm:pt>
    <dgm:pt modelId="{F230C8BD-A117-4F50-9990-3D30EBF32E34}" type="pres">
      <dgm:prSet presAssocID="{4CAC2357-DF60-4546-956E-1A937E675E78}" presName="sibTrans" presStyleLbl="sibTrans1D1" presStyleIdx="2" presStyleCnt="5"/>
      <dgm:spPr/>
      <dgm:t>
        <a:bodyPr/>
        <a:lstStyle/>
        <a:p>
          <a:endParaRPr lang="ru-RU"/>
        </a:p>
      </dgm:t>
    </dgm:pt>
    <dgm:pt modelId="{0F499EC0-09E0-4115-92C8-1B540E0862D5}" type="pres">
      <dgm:prSet presAssocID="{2305C572-8B9C-4D0C-9E85-7D8C23ADD64A}" presName="node" presStyleLbl="node1" presStyleIdx="3" presStyleCnt="5" custScaleX="123927">
        <dgm:presLayoutVars>
          <dgm:bulletEnabled val="1"/>
        </dgm:presLayoutVars>
      </dgm:prSet>
      <dgm:spPr/>
      <dgm:t>
        <a:bodyPr/>
        <a:lstStyle/>
        <a:p>
          <a:endParaRPr lang="ru-RU"/>
        </a:p>
      </dgm:t>
    </dgm:pt>
    <dgm:pt modelId="{8E62C606-3026-4129-B096-2EBB698D140D}" type="pres">
      <dgm:prSet presAssocID="{2305C572-8B9C-4D0C-9E85-7D8C23ADD64A}" presName="spNode" presStyleCnt="0"/>
      <dgm:spPr/>
    </dgm:pt>
    <dgm:pt modelId="{4C540E20-6316-4ED8-A10D-D42209468DD4}" type="pres">
      <dgm:prSet presAssocID="{EFA23342-1109-4D52-A26C-8CE3A92DC63B}" presName="sibTrans" presStyleLbl="sibTrans1D1" presStyleIdx="3" presStyleCnt="5"/>
      <dgm:spPr/>
      <dgm:t>
        <a:bodyPr/>
        <a:lstStyle/>
        <a:p>
          <a:endParaRPr lang="ru-RU"/>
        </a:p>
      </dgm:t>
    </dgm:pt>
    <dgm:pt modelId="{2EE63DEF-1EFF-4EE9-8460-2C73E3D218BD}" type="pres">
      <dgm:prSet presAssocID="{4E38E08F-FF54-409B-85D6-0C92E4B3595D}" presName="node" presStyleLbl="node1" presStyleIdx="4" presStyleCnt="5" custScaleX="138309" custRadScaleRad="98959" custRadScaleInc="-2563">
        <dgm:presLayoutVars>
          <dgm:bulletEnabled val="1"/>
        </dgm:presLayoutVars>
      </dgm:prSet>
      <dgm:spPr/>
      <dgm:t>
        <a:bodyPr/>
        <a:lstStyle/>
        <a:p>
          <a:endParaRPr lang="ru-RU"/>
        </a:p>
      </dgm:t>
    </dgm:pt>
    <dgm:pt modelId="{0A6CE167-930B-48E4-85DB-A8993CEFF911}" type="pres">
      <dgm:prSet presAssocID="{4E38E08F-FF54-409B-85D6-0C92E4B3595D}" presName="spNode" presStyleCnt="0"/>
      <dgm:spPr/>
    </dgm:pt>
    <dgm:pt modelId="{D1AC08A7-43C1-46B2-B0E8-3F6D7676CCA6}" type="pres">
      <dgm:prSet presAssocID="{FDC0C5D5-D097-4F1D-87E7-44193CBF4AA0}" presName="sibTrans" presStyleLbl="sibTrans1D1" presStyleIdx="4" presStyleCnt="5"/>
      <dgm:spPr/>
      <dgm:t>
        <a:bodyPr/>
        <a:lstStyle/>
        <a:p>
          <a:endParaRPr lang="ru-RU"/>
        </a:p>
      </dgm:t>
    </dgm:pt>
  </dgm:ptLst>
  <dgm:cxnLst>
    <dgm:cxn modelId="{CCC585E1-656E-4B2F-BDB0-9A5B6DFCE12C}" srcId="{FB0950C2-B1CA-482F-A244-B474ACA476E1}" destId="{2305C572-8B9C-4D0C-9E85-7D8C23ADD64A}" srcOrd="3" destOrd="0" parTransId="{13DCCD94-EAFE-4651-989D-818F41BA17CA}" sibTransId="{EFA23342-1109-4D52-A26C-8CE3A92DC63B}"/>
    <dgm:cxn modelId="{3B557CE0-9E90-4CE7-8F5A-69BFAEFC442B}" type="presOf" srcId="{FDC0C5D5-D097-4F1D-87E7-44193CBF4AA0}" destId="{D1AC08A7-43C1-46B2-B0E8-3F6D7676CCA6}" srcOrd="0" destOrd="0" presId="urn:microsoft.com/office/officeart/2005/8/layout/cycle5"/>
    <dgm:cxn modelId="{BF22C996-0672-4B44-A944-FF2E827DAFCF}" type="presOf" srcId="{FC7E016D-84E6-4F8B-B1C2-54586B1977A9}" destId="{1413F526-903D-4A84-A951-6358BB739209}" srcOrd="0" destOrd="0" presId="urn:microsoft.com/office/officeart/2005/8/layout/cycle5"/>
    <dgm:cxn modelId="{ACBBDA4C-3827-4C18-A000-052A4A6A466F}" type="presOf" srcId="{4CAC2357-DF60-4546-956E-1A937E675E78}" destId="{F230C8BD-A117-4F50-9990-3D30EBF32E34}" srcOrd="0" destOrd="0" presId="urn:microsoft.com/office/officeart/2005/8/layout/cycle5"/>
    <dgm:cxn modelId="{93C85C46-C0BA-476B-AEA5-9A4AE5592DCF}" srcId="{FB0950C2-B1CA-482F-A244-B474ACA476E1}" destId="{4E38E08F-FF54-409B-85D6-0C92E4B3595D}" srcOrd="4" destOrd="0" parTransId="{1814196F-2939-4E28-BE9D-DCBE810AF885}" sibTransId="{FDC0C5D5-D097-4F1D-87E7-44193CBF4AA0}"/>
    <dgm:cxn modelId="{0B03FD2D-AEB6-4131-A545-5159B12AB650}" type="presOf" srcId="{C6D8C2BA-981A-4626-9D2B-98EA948AA241}" destId="{0F764204-7C0F-4751-B15C-7D21D496F24B}" srcOrd="0" destOrd="0" presId="urn:microsoft.com/office/officeart/2005/8/layout/cycle5"/>
    <dgm:cxn modelId="{B87038C6-E331-48B9-A9FC-D3976CB81E8C}" type="presOf" srcId="{0D0D61AD-2A14-40DD-9799-3E35374A7D8D}" destId="{F9747189-5DDD-4DCC-9264-524565681B8B}" srcOrd="0" destOrd="0" presId="urn:microsoft.com/office/officeart/2005/8/layout/cycle5"/>
    <dgm:cxn modelId="{7390F32E-B034-4C04-957E-75EA5B45DAE5}" type="presOf" srcId="{4E38E08F-FF54-409B-85D6-0C92E4B3595D}" destId="{2EE63DEF-1EFF-4EE9-8460-2C73E3D218BD}" srcOrd="0" destOrd="0" presId="urn:microsoft.com/office/officeart/2005/8/layout/cycle5"/>
    <dgm:cxn modelId="{C03D67E9-8E17-45F2-BBC8-F98F24EC4672}" type="presOf" srcId="{EFA23342-1109-4D52-A26C-8CE3A92DC63B}" destId="{4C540E20-6316-4ED8-A10D-D42209468DD4}" srcOrd="0" destOrd="0" presId="urn:microsoft.com/office/officeart/2005/8/layout/cycle5"/>
    <dgm:cxn modelId="{E81C4E45-DE3A-434F-A6C8-488C118370A7}" type="presOf" srcId="{15AFD5FF-7B68-4360-A088-A8D11E25F2C5}" destId="{25F42E52-F09B-4C0B-AE0E-0C355613630B}" srcOrd="0" destOrd="0" presId="urn:microsoft.com/office/officeart/2005/8/layout/cycle5"/>
    <dgm:cxn modelId="{1D1918DE-092E-4ED7-835F-105B06871DAF}" type="presOf" srcId="{47814E35-172A-4696-AD16-80828CDBBF39}" destId="{315CFA2C-25AE-4881-8FA5-4153E0FC3AC5}" srcOrd="0" destOrd="0" presId="urn:microsoft.com/office/officeart/2005/8/layout/cycle5"/>
    <dgm:cxn modelId="{A74815C0-BB0C-4CC8-9653-C8CD967F627F}" type="presOf" srcId="{2305C572-8B9C-4D0C-9E85-7D8C23ADD64A}" destId="{0F499EC0-09E0-4115-92C8-1B540E0862D5}" srcOrd="0" destOrd="0" presId="urn:microsoft.com/office/officeart/2005/8/layout/cycle5"/>
    <dgm:cxn modelId="{10E1BB02-32E7-4457-AC49-158808C7A57C}" srcId="{FB0950C2-B1CA-482F-A244-B474ACA476E1}" destId="{FC7E016D-84E6-4F8B-B1C2-54586B1977A9}" srcOrd="0" destOrd="0" parTransId="{23D5DE9E-8376-4FF3-9234-43CBC99C3EE1}" sibTransId="{15AFD5FF-7B68-4360-A088-A8D11E25F2C5}"/>
    <dgm:cxn modelId="{FCF5F29B-933A-4186-8586-C9A998B1FDF0}" srcId="{FB0950C2-B1CA-482F-A244-B474ACA476E1}" destId="{C6D8C2BA-981A-4626-9D2B-98EA948AA241}" srcOrd="1" destOrd="0" parTransId="{D35E3F94-1FBA-49DC-B050-22756E13B0A9}" sibTransId="{47814E35-172A-4696-AD16-80828CDBBF39}"/>
    <dgm:cxn modelId="{AD15B7DD-CEA9-41C6-9FD9-314024F3A312}" srcId="{FB0950C2-B1CA-482F-A244-B474ACA476E1}" destId="{0D0D61AD-2A14-40DD-9799-3E35374A7D8D}" srcOrd="2" destOrd="0" parTransId="{53AA49CC-F427-4EF0-B48D-5F766BB3F0AB}" sibTransId="{4CAC2357-DF60-4546-956E-1A937E675E78}"/>
    <dgm:cxn modelId="{8EF508A0-28C3-40A3-AC7E-C964A2640CF5}" type="presOf" srcId="{FB0950C2-B1CA-482F-A244-B474ACA476E1}" destId="{7FEA5342-476F-4C7B-8B80-1B041CED9E34}" srcOrd="0" destOrd="0" presId="urn:microsoft.com/office/officeart/2005/8/layout/cycle5"/>
    <dgm:cxn modelId="{BC4842EB-6E1C-408F-BA83-F94738362BE5}" type="presParOf" srcId="{7FEA5342-476F-4C7B-8B80-1B041CED9E34}" destId="{1413F526-903D-4A84-A951-6358BB739209}" srcOrd="0" destOrd="0" presId="urn:microsoft.com/office/officeart/2005/8/layout/cycle5"/>
    <dgm:cxn modelId="{737AE44A-8735-4B25-84E6-548661203785}" type="presParOf" srcId="{7FEA5342-476F-4C7B-8B80-1B041CED9E34}" destId="{EDBC0E5A-97BA-4675-9AC0-CA454E9709DF}" srcOrd="1" destOrd="0" presId="urn:microsoft.com/office/officeart/2005/8/layout/cycle5"/>
    <dgm:cxn modelId="{C698D7A4-204E-4BAC-A762-506D51585A76}" type="presParOf" srcId="{7FEA5342-476F-4C7B-8B80-1B041CED9E34}" destId="{25F42E52-F09B-4C0B-AE0E-0C355613630B}" srcOrd="2" destOrd="0" presId="urn:microsoft.com/office/officeart/2005/8/layout/cycle5"/>
    <dgm:cxn modelId="{F82CBF5A-CEEA-440B-89C4-EBBCDC7A030F}" type="presParOf" srcId="{7FEA5342-476F-4C7B-8B80-1B041CED9E34}" destId="{0F764204-7C0F-4751-B15C-7D21D496F24B}" srcOrd="3" destOrd="0" presId="urn:microsoft.com/office/officeart/2005/8/layout/cycle5"/>
    <dgm:cxn modelId="{9AF2C1A0-09E6-43BE-81C5-CF00F698E8B9}" type="presParOf" srcId="{7FEA5342-476F-4C7B-8B80-1B041CED9E34}" destId="{BABB57BF-B6AB-41A8-ABF2-A3C74B211AB5}" srcOrd="4" destOrd="0" presId="urn:microsoft.com/office/officeart/2005/8/layout/cycle5"/>
    <dgm:cxn modelId="{A53E9934-1325-4D59-8AF6-1326E170AABC}" type="presParOf" srcId="{7FEA5342-476F-4C7B-8B80-1B041CED9E34}" destId="{315CFA2C-25AE-4881-8FA5-4153E0FC3AC5}" srcOrd="5" destOrd="0" presId="urn:microsoft.com/office/officeart/2005/8/layout/cycle5"/>
    <dgm:cxn modelId="{FDBF8626-F12B-450F-B1F8-05052E7BAABF}" type="presParOf" srcId="{7FEA5342-476F-4C7B-8B80-1B041CED9E34}" destId="{F9747189-5DDD-4DCC-9264-524565681B8B}" srcOrd="6" destOrd="0" presId="urn:microsoft.com/office/officeart/2005/8/layout/cycle5"/>
    <dgm:cxn modelId="{62E9694F-4B55-45D2-ABE8-1113B93DA842}" type="presParOf" srcId="{7FEA5342-476F-4C7B-8B80-1B041CED9E34}" destId="{636E770E-F7F1-4AE2-B3A2-06B3927D1926}" srcOrd="7" destOrd="0" presId="urn:microsoft.com/office/officeart/2005/8/layout/cycle5"/>
    <dgm:cxn modelId="{E1504C0A-47C8-4968-9E6C-3D83447E9B96}" type="presParOf" srcId="{7FEA5342-476F-4C7B-8B80-1B041CED9E34}" destId="{F230C8BD-A117-4F50-9990-3D30EBF32E34}" srcOrd="8" destOrd="0" presId="urn:microsoft.com/office/officeart/2005/8/layout/cycle5"/>
    <dgm:cxn modelId="{FEE85803-4E29-4B26-BA18-D65EC1FF0764}" type="presParOf" srcId="{7FEA5342-476F-4C7B-8B80-1B041CED9E34}" destId="{0F499EC0-09E0-4115-92C8-1B540E0862D5}" srcOrd="9" destOrd="0" presId="urn:microsoft.com/office/officeart/2005/8/layout/cycle5"/>
    <dgm:cxn modelId="{C5AF0E50-041A-48CD-9F47-AB1311902707}" type="presParOf" srcId="{7FEA5342-476F-4C7B-8B80-1B041CED9E34}" destId="{8E62C606-3026-4129-B096-2EBB698D140D}" srcOrd="10" destOrd="0" presId="urn:microsoft.com/office/officeart/2005/8/layout/cycle5"/>
    <dgm:cxn modelId="{809408FD-24D6-417B-B684-91E2F8F53C12}" type="presParOf" srcId="{7FEA5342-476F-4C7B-8B80-1B041CED9E34}" destId="{4C540E20-6316-4ED8-A10D-D42209468DD4}" srcOrd="11" destOrd="0" presId="urn:microsoft.com/office/officeart/2005/8/layout/cycle5"/>
    <dgm:cxn modelId="{672E0E23-1281-4656-A8AD-7F8D9744EEBA}" type="presParOf" srcId="{7FEA5342-476F-4C7B-8B80-1B041CED9E34}" destId="{2EE63DEF-1EFF-4EE9-8460-2C73E3D218BD}" srcOrd="12" destOrd="0" presId="urn:microsoft.com/office/officeart/2005/8/layout/cycle5"/>
    <dgm:cxn modelId="{8B4AE84A-A56F-4099-ABF4-9D17C7CEE7B5}" type="presParOf" srcId="{7FEA5342-476F-4C7B-8B80-1B041CED9E34}" destId="{0A6CE167-930B-48E4-85DB-A8993CEFF911}" srcOrd="13" destOrd="0" presId="urn:microsoft.com/office/officeart/2005/8/layout/cycle5"/>
    <dgm:cxn modelId="{4E59EC21-240E-43A0-BA62-F8069A03C0B4}" type="presParOf" srcId="{7FEA5342-476F-4C7B-8B80-1B041CED9E34}" destId="{D1AC08A7-43C1-46B2-B0E8-3F6D7676CCA6}" srcOrd="14" destOrd="0" presId="urn:microsoft.com/office/officeart/2005/8/layout/cycle5"/>
  </dgm:cxnLst>
  <dgm:bg/>
  <dgm:whole/>
</dgm:dataModel>
</file>

<file path=ppt/diagrams/data4.xml><?xml version="1.0" encoding="utf-8"?>
<dgm:dataModel xmlns:dgm="http://schemas.openxmlformats.org/drawingml/2006/diagram" xmlns:a="http://schemas.openxmlformats.org/drawingml/2006/main">
  <dgm:ptLst>
    <dgm:pt modelId="{59AACC57-FC7A-43C5-A6B5-E3B8D0FD6AFC}" type="doc">
      <dgm:prSet loTypeId="urn:microsoft.com/office/officeart/2005/8/layout/bProcess4" loCatId="process" qsTypeId="urn:microsoft.com/office/officeart/2005/8/quickstyle/simple3" qsCatId="simple" csTypeId="urn:microsoft.com/office/officeart/2005/8/colors/colorful1" csCatId="colorful" phldr="1"/>
      <dgm:spPr/>
      <dgm:t>
        <a:bodyPr/>
        <a:lstStyle/>
        <a:p>
          <a:endParaRPr lang="ru-RU"/>
        </a:p>
      </dgm:t>
    </dgm:pt>
    <dgm:pt modelId="{8F2DD323-C5A9-498C-BB40-9712B829155B}">
      <dgm:prSet phldrT="[Текст]" custT="1"/>
      <dgm:spPr>
        <a:solidFill>
          <a:srgbClr val="CC99FF"/>
        </a:solidFill>
      </dgm:spPr>
      <dgm:t>
        <a:bodyPr/>
        <a:lstStyle/>
        <a:p>
          <a:r>
            <a:rPr lang="uk-UA" sz="1600" b="1" dirty="0" smtClean="0"/>
            <a:t>“ Рюкзак ”</a:t>
          </a:r>
          <a:endParaRPr lang="ru-RU" sz="1600" b="1" dirty="0"/>
        </a:p>
      </dgm:t>
    </dgm:pt>
    <dgm:pt modelId="{B2AB5FBD-5902-4D53-A92A-FE4C0159B17C}" type="parTrans" cxnId="{1E815D06-9C97-4545-8EBA-AED988BF7EFA}">
      <dgm:prSet/>
      <dgm:spPr/>
      <dgm:t>
        <a:bodyPr/>
        <a:lstStyle/>
        <a:p>
          <a:endParaRPr lang="ru-RU"/>
        </a:p>
      </dgm:t>
    </dgm:pt>
    <dgm:pt modelId="{6FB2A3AD-86E0-48DC-8452-FCD2606FD0DF}" type="sibTrans" cxnId="{1E815D06-9C97-4545-8EBA-AED988BF7EFA}">
      <dgm:prSet/>
      <dgm:spPr/>
      <dgm:t>
        <a:bodyPr/>
        <a:lstStyle/>
        <a:p>
          <a:endParaRPr lang="ru-RU"/>
        </a:p>
      </dgm:t>
    </dgm:pt>
    <dgm:pt modelId="{FCB05666-B6BB-4EC3-8721-7562B36E267E}">
      <dgm:prSet phldrT="[Текст]" custT="1"/>
      <dgm:spPr>
        <a:gradFill flip="none" rotWithShape="0">
          <a:gsLst>
            <a:gs pos="0">
              <a:schemeClr val="accent4">
                <a:hueOff val="0"/>
                <a:satOff val="0"/>
                <a:lumOff val="0"/>
                <a:tint val="66000"/>
                <a:satMod val="160000"/>
              </a:schemeClr>
            </a:gs>
            <a:gs pos="50000">
              <a:schemeClr val="accent4">
                <a:hueOff val="0"/>
                <a:satOff val="0"/>
                <a:lumOff val="0"/>
                <a:tint val="44500"/>
                <a:satMod val="160000"/>
              </a:schemeClr>
            </a:gs>
            <a:gs pos="100000">
              <a:schemeClr val="accent4">
                <a:hueOff val="0"/>
                <a:satOff val="0"/>
                <a:lumOff val="0"/>
                <a:tint val="23500"/>
                <a:satMod val="160000"/>
              </a:schemeClr>
            </a:gs>
          </a:gsLst>
          <a:lin ang="5400000" scaled="1"/>
          <a:tileRect/>
        </a:gradFill>
      </dgm:spPr>
      <dgm:t>
        <a:bodyPr/>
        <a:lstStyle/>
        <a:p>
          <a:r>
            <a:rPr lang="uk-UA" sz="1600" b="1" dirty="0" smtClean="0"/>
            <a:t>“ Розминка ”</a:t>
          </a:r>
          <a:endParaRPr lang="ru-RU" sz="1600" b="1" dirty="0"/>
        </a:p>
      </dgm:t>
    </dgm:pt>
    <dgm:pt modelId="{8B0C5A1B-67EF-43AD-BEB2-E8CF7B769164}" type="parTrans" cxnId="{BFF9F9C1-B485-40FC-992C-E601329B1BDE}">
      <dgm:prSet/>
      <dgm:spPr/>
      <dgm:t>
        <a:bodyPr/>
        <a:lstStyle/>
        <a:p>
          <a:endParaRPr lang="ru-RU"/>
        </a:p>
      </dgm:t>
    </dgm:pt>
    <dgm:pt modelId="{EB4F5F3F-4EAD-46B7-B0D1-04966D1145ED}" type="sibTrans" cxnId="{BFF9F9C1-B485-40FC-992C-E601329B1BDE}">
      <dgm:prSet/>
      <dgm:spPr/>
      <dgm:t>
        <a:bodyPr/>
        <a:lstStyle/>
        <a:p>
          <a:endParaRPr lang="ru-RU"/>
        </a:p>
      </dgm:t>
    </dgm:pt>
    <dgm:pt modelId="{90523293-B8FD-40F8-9A13-A04A565A8D49}">
      <dgm:prSet phldrT="[Текст]" custT="1"/>
      <dgm:spPr>
        <a:gradFill flip="none" rotWithShape="0">
          <a:gsLst>
            <a:gs pos="0">
              <a:schemeClr val="accent5">
                <a:hueOff val="0"/>
                <a:satOff val="0"/>
                <a:lumOff val="0"/>
                <a:tint val="66000"/>
                <a:satMod val="160000"/>
              </a:schemeClr>
            </a:gs>
            <a:gs pos="50000">
              <a:schemeClr val="accent5">
                <a:hueOff val="0"/>
                <a:satOff val="0"/>
                <a:lumOff val="0"/>
                <a:tint val="44500"/>
                <a:satMod val="160000"/>
              </a:schemeClr>
            </a:gs>
            <a:gs pos="100000">
              <a:schemeClr val="accent5">
                <a:hueOff val="0"/>
                <a:satOff val="0"/>
                <a:lumOff val="0"/>
                <a:tint val="23500"/>
                <a:satMod val="160000"/>
              </a:schemeClr>
            </a:gs>
          </a:gsLst>
          <a:lin ang="2700000" scaled="1"/>
          <a:tileRect/>
        </a:gradFill>
      </dgm:spPr>
      <dgm:t>
        <a:bodyPr/>
        <a:lstStyle/>
        <a:p>
          <a:r>
            <a:rPr lang="uk-UA" sz="1600" b="1" dirty="0" smtClean="0"/>
            <a:t>“ </a:t>
          </a:r>
          <a:r>
            <a:rPr lang="uk-UA" sz="1600" b="1" dirty="0" err="1" smtClean="0"/>
            <a:t>Есе”</a:t>
          </a:r>
          <a:endParaRPr lang="ru-RU" sz="1600" b="1" dirty="0"/>
        </a:p>
      </dgm:t>
    </dgm:pt>
    <dgm:pt modelId="{AA0D1CC6-F664-4C54-BE2F-146D622D6534}" type="parTrans" cxnId="{426B3EF1-F7EF-4EE2-AE00-A19097511D6E}">
      <dgm:prSet/>
      <dgm:spPr/>
      <dgm:t>
        <a:bodyPr/>
        <a:lstStyle/>
        <a:p>
          <a:endParaRPr lang="ru-RU"/>
        </a:p>
      </dgm:t>
    </dgm:pt>
    <dgm:pt modelId="{296EDDA7-5C4E-47B5-A123-156A10E405D8}" type="sibTrans" cxnId="{426B3EF1-F7EF-4EE2-AE00-A19097511D6E}">
      <dgm:prSet/>
      <dgm:spPr/>
      <dgm:t>
        <a:bodyPr/>
        <a:lstStyle/>
        <a:p>
          <a:endParaRPr lang="ru-RU"/>
        </a:p>
      </dgm:t>
    </dgm:pt>
    <dgm:pt modelId="{FA869C3A-4B35-4C5F-BD5A-7763FA7AA782}">
      <dgm:prSet phldrT="[Текст]" custT="1"/>
      <dgm:spPr>
        <a:gradFill flip="none" rotWithShape="0">
          <a:gsLst>
            <a:gs pos="0">
              <a:srgbClr val="FFFF99">
                <a:shade val="30000"/>
                <a:satMod val="115000"/>
              </a:srgbClr>
            </a:gs>
            <a:gs pos="50000">
              <a:srgbClr val="FFFF99">
                <a:shade val="67500"/>
                <a:satMod val="115000"/>
              </a:srgbClr>
            </a:gs>
            <a:gs pos="100000">
              <a:srgbClr val="FFFF99">
                <a:shade val="100000"/>
                <a:satMod val="115000"/>
              </a:srgbClr>
            </a:gs>
          </a:gsLst>
          <a:path path="circle">
            <a:fillToRect l="100000" t="100000"/>
          </a:path>
          <a:tileRect r="-100000" b="-100000"/>
        </a:gradFill>
      </dgm:spPr>
      <dgm:t>
        <a:bodyPr/>
        <a:lstStyle/>
        <a:p>
          <a:r>
            <a:rPr lang="uk-UA" sz="1600" b="1" dirty="0" smtClean="0"/>
            <a:t>“ Асоціативний кущ ”</a:t>
          </a:r>
          <a:endParaRPr lang="ru-RU" sz="1600" b="1" dirty="0"/>
        </a:p>
      </dgm:t>
    </dgm:pt>
    <dgm:pt modelId="{804BB3E5-5165-4BA9-B027-B2ADC55D3906}" type="sibTrans" cxnId="{104F1342-81E7-425D-B7ED-A0A934460C62}">
      <dgm:prSet/>
      <dgm:spPr/>
      <dgm:t>
        <a:bodyPr/>
        <a:lstStyle/>
        <a:p>
          <a:endParaRPr lang="ru-RU"/>
        </a:p>
      </dgm:t>
    </dgm:pt>
    <dgm:pt modelId="{1AD79113-70FC-4074-BA5F-D48BFA79C292}" type="parTrans" cxnId="{104F1342-81E7-425D-B7ED-A0A934460C62}">
      <dgm:prSet/>
      <dgm:spPr/>
      <dgm:t>
        <a:bodyPr/>
        <a:lstStyle/>
        <a:p>
          <a:endParaRPr lang="ru-RU"/>
        </a:p>
      </dgm:t>
    </dgm:pt>
    <dgm:pt modelId="{51197889-BF2E-41B2-94A2-3EB31ECA1CAB}">
      <dgm:prSet phldrT="[Текст]" custT="1">
        <dgm:style>
          <a:lnRef idx="1">
            <a:schemeClr val="accent1"/>
          </a:lnRef>
          <a:fillRef idx="2">
            <a:schemeClr val="accent1"/>
          </a:fillRef>
          <a:effectRef idx="1">
            <a:schemeClr val="accent1"/>
          </a:effectRef>
          <a:fontRef idx="minor">
            <a:schemeClr val="dk1"/>
          </a:fontRef>
        </dgm:style>
      </dgm:prSet>
      <dgm:spPr/>
      <dgm:t>
        <a:bodyPr/>
        <a:lstStyle/>
        <a:p>
          <a:r>
            <a:rPr lang="uk-UA" sz="1600" b="1" dirty="0" smtClean="0"/>
            <a:t>“ Ключові слова ”</a:t>
          </a:r>
          <a:endParaRPr lang="ru-RU" sz="1600" b="1" dirty="0"/>
        </a:p>
      </dgm:t>
    </dgm:pt>
    <dgm:pt modelId="{0B518CC3-A6C7-4B96-96D3-689F4E09B911}" type="sibTrans" cxnId="{B66254D9-175B-46E2-BF2E-A6D0885B0454}">
      <dgm:prSet/>
      <dgm:spPr/>
      <dgm:t>
        <a:bodyPr/>
        <a:lstStyle/>
        <a:p>
          <a:endParaRPr lang="ru-RU"/>
        </a:p>
      </dgm:t>
    </dgm:pt>
    <dgm:pt modelId="{FA99E0C6-0F43-48E4-A132-79000578D840}" type="parTrans" cxnId="{B66254D9-175B-46E2-BF2E-A6D0885B0454}">
      <dgm:prSet/>
      <dgm:spPr/>
      <dgm:t>
        <a:bodyPr/>
        <a:lstStyle/>
        <a:p>
          <a:endParaRPr lang="ru-RU"/>
        </a:p>
      </dgm:t>
    </dgm:pt>
    <dgm:pt modelId="{91ECD057-235A-4438-9808-3F93EEA0110B}">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uk-UA" sz="1600" b="1" dirty="0" smtClean="0"/>
            <a:t>“ </a:t>
          </a:r>
          <a:r>
            <a:rPr lang="uk-UA" sz="1600" b="1" dirty="0" err="1" smtClean="0"/>
            <a:t>Сенкан</a:t>
          </a:r>
          <a:r>
            <a:rPr lang="uk-UA" sz="1600" b="1" dirty="0" smtClean="0"/>
            <a:t> ”</a:t>
          </a:r>
          <a:endParaRPr lang="ru-RU" sz="1600" b="1" dirty="0"/>
        </a:p>
      </dgm:t>
    </dgm:pt>
    <dgm:pt modelId="{2B9002DE-6059-465C-8FD0-37F3B281D4A6}" type="sibTrans" cxnId="{BFE60A24-54F5-49F4-9777-197BEE89BD1D}">
      <dgm:prSet/>
      <dgm:spPr/>
      <dgm:t>
        <a:bodyPr/>
        <a:lstStyle/>
        <a:p>
          <a:endParaRPr lang="ru-RU"/>
        </a:p>
      </dgm:t>
    </dgm:pt>
    <dgm:pt modelId="{8FF76E45-1B00-4602-A9F5-A0A6D72284A1}" type="parTrans" cxnId="{BFE60A24-54F5-49F4-9777-197BEE89BD1D}">
      <dgm:prSet/>
      <dgm:spPr/>
      <dgm:t>
        <a:bodyPr/>
        <a:lstStyle/>
        <a:p>
          <a:endParaRPr lang="ru-RU"/>
        </a:p>
      </dgm:t>
    </dgm:pt>
    <dgm:pt modelId="{D30D36EF-00AC-4518-9176-4AC9B4BB5656}">
      <dgm:prSet phldrT="[Текст]" custT="1"/>
      <dgm:spPr>
        <a:gradFill flip="none" rotWithShape="0">
          <a:gsLst>
            <a:gs pos="0">
              <a:schemeClr val="accent2">
                <a:hueOff val="0"/>
                <a:satOff val="0"/>
                <a:lumOff val="0"/>
                <a:tint val="66000"/>
                <a:satMod val="160000"/>
              </a:schemeClr>
            </a:gs>
            <a:gs pos="50000">
              <a:schemeClr val="accent2">
                <a:hueOff val="0"/>
                <a:satOff val="0"/>
                <a:lumOff val="0"/>
                <a:tint val="44500"/>
                <a:satMod val="160000"/>
              </a:schemeClr>
            </a:gs>
            <a:gs pos="100000">
              <a:schemeClr val="accent2">
                <a:hueOff val="0"/>
                <a:satOff val="0"/>
                <a:lumOff val="0"/>
                <a:tint val="23500"/>
                <a:satMod val="160000"/>
              </a:schemeClr>
            </a:gs>
          </a:gsLst>
          <a:path path="circle">
            <a:fillToRect l="50000" t="50000" r="50000" b="50000"/>
          </a:path>
          <a:tileRect/>
        </a:gradFill>
      </dgm:spPr>
      <dgm:t>
        <a:bodyPr/>
        <a:lstStyle/>
        <a:p>
          <a:r>
            <a:rPr lang="uk-UA" sz="1600" b="1" smtClean="0"/>
            <a:t>“ Метод</a:t>
          </a:r>
        </a:p>
        <a:p>
          <a:r>
            <a:rPr lang="uk-UA" sz="1600" b="1" smtClean="0"/>
            <a:t> прес ”</a:t>
          </a:r>
          <a:endParaRPr lang="ru-RU" sz="1600" b="1" dirty="0"/>
        </a:p>
      </dgm:t>
    </dgm:pt>
    <dgm:pt modelId="{9A0EC189-337F-4AA4-8BC4-63AA44918B3F}" type="sibTrans" cxnId="{CFA3DA87-82C8-42D7-BF85-739EA3E2C740}">
      <dgm:prSet/>
      <dgm:spPr/>
      <dgm:t>
        <a:bodyPr/>
        <a:lstStyle/>
        <a:p>
          <a:endParaRPr lang="ru-RU"/>
        </a:p>
      </dgm:t>
    </dgm:pt>
    <dgm:pt modelId="{35389E10-E2AF-4196-8768-A9F7A305741A}" type="parTrans" cxnId="{CFA3DA87-82C8-42D7-BF85-739EA3E2C740}">
      <dgm:prSet/>
      <dgm:spPr/>
      <dgm:t>
        <a:bodyPr/>
        <a:lstStyle/>
        <a:p>
          <a:endParaRPr lang="ru-RU"/>
        </a:p>
      </dgm:t>
    </dgm:pt>
    <dgm:pt modelId="{E61B06A0-EB54-4D02-88A7-3D9D936CD8CE}" type="pres">
      <dgm:prSet presAssocID="{59AACC57-FC7A-43C5-A6B5-E3B8D0FD6AFC}" presName="Name0" presStyleCnt="0">
        <dgm:presLayoutVars>
          <dgm:dir/>
          <dgm:resizeHandles/>
        </dgm:presLayoutVars>
      </dgm:prSet>
      <dgm:spPr/>
      <dgm:t>
        <a:bodyPr/>
        <a:lstStyle/>
        <a:p>
          <a:endParaRPr lang="ru-RU"/>
        </a:p>
      </dgm:t>
    </dgm:pt>
    <dgm:pt modelId="{57265720-09DA-41D3-B146-A7FC83913C92}" type="pres">
      <dgm:prSet presAssocID="{D30D36EF-00AC-4518-9176-4AC9B4BB5656}" presName="compNode" presStyleCnt="0"/>
      <dgm:spPr/>
    </dgm:pt>
    <dgm:pt modelId="{DB815E08-D570-4047-A0F4-151DF1DABC17}" type="pres">
      <dgm:prSet presAssocID="{D30D36EF-00AC-4518-9176-4AC9B4BB5656}" presName="dummyConnPt" presStyleCnt="0"/>
      <dgm:spPr/>
    </dgm:pt>
    <dgm:pt modelId="{A95A59D3-FDAB-4738-B433-D0BE92A4D73A}" type="pres">
      <dgm:prSet presAssocID="{D30D36EF-00AC-4518-9176-4AC9B4BB5656}" presName="node" presStyleLbl="node1" presStyleIdx="0" presStyleCnt="7">
        <dgm:presLayoutVars>
          <dgm:bulletEnabled val="1"/>
        </dgm:presLayoutVars>
      </dgm:prSet>
      <dgm:spPr/>
      <dgm:t>
        <a:bodyPr/>
        <a:lstStyle/>
        <a:p>
          <a:endParaRPr lang="ru-RU"/>
        </a:p>
      </dgm:t>
    </dgm:pt>
    <dgm:pt modelId="{0F53F726-5136-4441-93D9-3F87E4863E79}" type="pres">
      <dgm:prSet presAssocID="{9A0EC189-337F-4AA4-8BC4-63AA44918B3F}" presName="sibTrans" presStyleLbl="bgSibTrans2D1" presStyleIdx="0" presStyleCnt="6"/>
      <dgm:spPr/>
      <dgm:t>
        <a:bodyPr/>
        <a:lstStyle/>
        <a:p>
          <a:endParaRPr lang="ru-RU"/>
        </a:p>
      </dgm:t>
    </dgm:pt>
    <dgm:pt modelId="{6BEE478C-6715-4613-AFA4-A0A83E701424}" type="pres">
      <dgm:prSet presAssocID="{8F2DD323-C5A9-498C-BB40-9712B829155B}" presName="compNode" presStyleCnt="0"/>
      <dgm:spPr/>
    </dgm:pt>
    <dgm:pt modelId="{64BD8AA7-5234-4FA6-AD5B-FAB548EFDBF8}" type="pres">
      <dgm:prSet presAssocID="{8F2DD323-C5A9-498C-BB40-9712B829155B}" presName="dummyConnPt" presStyleCnt="0"/>
      <dgm:spPr/>
    </dgm:pt>
    <dgm:pt modelId="{A594546F-E9F0-488D-9606-012895542338}" type="pres">
      <dgm:prSet presAssocID="{8F2DD323-C5A9-498C-BB40-9712B829155B}" presName="node" presStyleLbl="node1" presStyleIdx="1" presStyleCnt="7">
        <dgm:presLayoutVars>
          <dgm:bulletEnabled val="1"/>
        </dgm:presLayoutVars>
      </dgm:prSet>
      <dgm:spPr/>
      <dgm:t>
        <a:bodyPr/>
        <a:lstStyle/>
        <a:p>
          <a:endParaRPr lang="ru-RU"/>
        </a:p>
      </dgm:t>
    </dgm:pt>
    <dgm:pt modelId="{824A6E14-B339-4A90-9389-EC04587421E3}" type="pres">
      <dgm:prSet presAssocID="{6FB2A3AD-86E0-48DC-8452-FCD2606FD0DF}" presName="sibTrans" presStyleLbl="bgSibTrans2D1" presStyleIdx="1" presStyleCnt="6"/>
      <dgm:spPr/>
      <dgm:t>
        <a:bodyPr/>
        <a:lstStyle/>
        <a:p>
          <a:endParaRPr lang="ru-RU"/>
        </a:p>
      </dgm:t>
    </dgm:pt>
    <dgm:pt modelId="{8D013C45-693B-4D16-B365-9BF3CD458E3F}" type="pres">
      <dgm:prSet presAssocID="{FCB05666-B6BB-4EC3-8721-7562B36E267E}" presName="compNode" presStyleCnt="0"/>
      <dgm:spPr/>
    </dgm:pt>
    <dgm:pt modelId="{221BF37C-F7D0-4EE9-9D8E-63F0EA6DCA59}" type="pres">
      <dgm:prSet presAssocID="{FCB05666-B6BB-4EC3-8721-7562B36E267E}" presName="dummyConnPt" presStyleCnt="0"/>
      <dgm:spPr/>
    </dgm:pt>
    <dgm:pt modelId="{92047304-2698-4E4A-AF91-70283BC62CAE}" type="pres">
      <dgm:prSet presAssocID="{FCB05666-B6BB-4EC3-8721-7562B36E267E}" presName="node" presStyleLbl="node1" presStyleIdx="2" presStyleCnt="7">
        <dgm:presLayoutVars>
          <dgm:bulletEnabled val="1"/>
        </dgm:presLayoutVars>
      </dgm:prSet>
      <dgm:spPr/>
      <dgm:t>
        <a:bodyPr/>
        <a:lstStyle/>
        <a:p>
          <a:endParaRPr lang="ru-RU"/>
        </a:p>
      </dgm:t>
    </dgm:pt>
    <dgm:pt modelId="{A9B08E7E-7201-4134-BE40-263C1FD81A97}" type="pres">
      <dgm:prSet presAssocID="{EB4F5F3F-4EAD-46B7-B0D1-04966D1145ED}" presName="sibTrans" presStyleLbl="bgSibTrans2D1" presStyleIdx="2" presStyleCnt="6"/>
      <dgm:spPr/>
      <dgm:t>
        <a:bodyPr/>
        <a:lstStyle/>
        <a:p>
          <a:endParaRPr lang="ru-RU"/>
        </a:p>
      </dgm:t>
    </dgm:pt>
    <dgm:pt modelId="{F96B7049-F8D8-46A0-B655-52593FFF4399}" type="pres">
      <dgm:prSet presAssocID="{90523293-B8FD-40F8-9A13-A04A565A8D49}" presName="compNode" presStyleCnt="0"/>
      <dgm:spPr/>
    </dgm:pt>
    <dgm:pt modelId="{8C92AFE4-53E0-4CFB-B36F-797CD7183127}" type="pres">
      <dgm:prSet presAssocID="{90523293-B8FD-40F8-9A13-A04A565A8D49}" presName="dummyConnPt" presStyleCnt="0"/>
      <dgm:spPr/>
    </dgm:pt>
    <dgm:pt modelId="{BF1E2FD1-41E5-4DE8-962C-BA9359A687CC}" type="pres">
      <dgm:prSet presAssocID="{90523293-B8FD-40F8-9A13-A04A565A8D49}" presName="node" presStyleLbl="node1" presStyleIdx="3" presStyleCnt="7">
        <dgm:presLayoutVars>
          <dgm:bulletEnabled val="1"/>
        </dgm:presLayoutVars>
      </dgm:prSet>
      <dgm:spPr/>
      <dgm:t>
        <a:bodyPr/>
        <a:lstStyle/>
        <a:p>
          <a:endParaRPr lang="ru-RU"/>
        </a:p>
      </dgm:t>
    </dgm:pt>
    <dgm:pt modelId="{34A2B675-B428-4CD0-BF16-7099B2D75F6D}" type="pres">
      <dgm:prSet presAssocID="{296EDDA7-5C4E-47B5-A123-156A10E405D8}" presName="sibTrans" presStyleLbl="bgSibTrans2D1" presStyleIdx="3" presStyleCnt="6"/>
      <dgm:spPr/>
      <dgm:t>
        <a:bodyPr/>
        <a:lstStyle/>
        <a:p>
          <a:endParaRPr lang="ru-RU"/>
        </a:p>
      </dgm:t>
    </dgm:pt>
    <dgm:pt modelId="{58F8CDB2-2D59-4CA7-A898-5740E54A3B64}" type="pres">
      <dgm:prSet presAssocID="{FA869C3A-4B35-4C5F-BD5A-7763FA7AA782}" presName="compNode" presStyleCnt="0"/>
      <dgm:spPr/>
    </dgm:pt>
    <dgm:pt modelId="{0291A1A0-302C-49F2-A710-A767CA535973}" type="pres">
      <dgm:prSet presAssocID="{FA869C3A-4B35-4C5F-BD5A-7763FA7AA782}" presName="dummyConnPt" presStyleCnt="0"/>
      <dgm:spPr/>
    </dgm:pt>
    <dgm:pt modelId="{E2116E0D-129F-434F-A308-1142F4823C2F}" type="pres">
      <dgm:prSet presAssocID="{FA869C3A-4B35-4C5F-BD5A-7763FA7AA782}" presName="node" presStyleLbl="node1" presStyleIdx="4" presStyleCnt="7" custScaleX="111629">
        <dgm:presLayoutVars>
          <dgm:bulletEnabled val="1"/>
        </dgm:presLayoutVars>
      </dgm:prSet>
      <dgm:spPr/>
      <dgm:t>
        <a:bodyPr/>
        <a:lstStyle/>
        <a:p>
          <a:endParaRPr lang="ru-RU"/>
        </a:p>
      </dgm:t>
    </dgm:pt>
    <dgm:pt modelId="{D83B2365-D81C-41D7-9176-CE5D4BB62CE6}" type="pres">
      <dgm:prSet presAssocID="{804BB3E5-5165-4BA9-B027-B2ADC55D3906}" presName="sibTrans" presStyleLbl="bgSibTrans2D1" presStyleIdx="4" presStyleCnt="6"/>
      <dgm:spPr/>
      <dgm:t>
        <a:bodyPr/>
        <a:lstStyle/>
        <a:p>
          <a:endParaRPr lang="ru-RU"/>
        </a:p>
      </dgm:t>
    </dgm:pt>
    <dgm:pt modelId="{E2AAF242-1FF9-49EB-97D7-1D0F1F4BA546}" type="pres">
      <dgm:prSet presAssocID="{91ECD057-235A-4438-9808-3F93EEA0110B}" presName="compNode" presStyleCnt="0"/>
      <dgm:spPr/>
    </dgm:pt>
    <dgm:pt modelId="{E5BDA3F9-5953-4B58-A21A-A7C2D6F06DDC}" type="pres">
      <dgm:prSet presAssocID="{91ECD057-235A-4438-9808-3F93EEA0110B}" presName="dummyConnPt" presStyleCnt="0"/>
      <dgm:spPr/>
    </dgm:pt>
    <dgm:pt modelId="{4864EF97-816F-40B7-A245-4AE391FB080F}" type="pres">
      <dgm:prSet presAssocID="{91ECD057-235A-4438-9808-3F93EEA0110B}" presName="node" presStyleLbl="node1" presStyleIdx="5" presStyleCnt="7">
        <dgm:presLayoutVars>
          <dgm:bulletEnabled val="1"/>
        </dgm:presLayoutVars>
      </dgm:prSet>
      <dgm:spPr/>
      <dgm:t>
        <a:bodyPr/>
        <a:lstStyle/>
        <a:p>
          <a:endParaRPr lang="ru-RU"/>
        </a:p>
      </dgm:t>
    </dgm:pt>
    <dgm:pt modelId="{D3C9B3A2-BBB9-4393-9AA4-0285834AEC04}" type="pres">
      <dgm:prSet presAssocID="{2B9002DE-6059-465C-8FD0-37F3B281D4A6}" presName="sibTrans" presStyleLbl="bgSibTrans2D1" presStyleIdx="5" presStyleCnt="6"/>
      <dgm:spPr/>
      <dgm:t>
        <a:bodyPr/>
        <a:lstStyle/>
        <a:p>
          <a:endParaRPr lang="ru-RU"/>
        </a:p>
      </dgm:t>
    </dgm:pt>
    <dgm:pt modelId="{C13C2D8C-3BCA-46B7-8035-2DDC9ABF464A}" type="pres">
      <dgm:prSet presAssocID="{51197889-BF2E-41B2-94A2-3EB31ECA1CAB}" presName="compNode" presStyleCnt="0"/>
      <dgm:spPr/>
    </dgm:pt>
    <dgm:pt modelId="{FC317E2F-8D6C-4C09-8CDB-FEBFDF779B7A}" type="pres">
      <dgm:prSet presAssocID="{51197889-BF2E-41B2-94A2-3EB31ECA1CAB}" presName="dummyConnPt" presStyleCnt="0"/>
      <dgm:spPr/>
    </dgm:pt>
    <dgm:pt modelId="{53C87B7B-D4AA-422C-99BC-9E16D802B760}" type="pres">
      <dgm:prSet presAssocID="{51197889-BF2E-41B2-94A2-3EB31ECA1CAB}" presName="node" presStyleLbl="node1" presStyleIdx="6" presStyleCnt="7">
        <dgm:presLayoutVars>
          <dgm:bulletEnabled val="1"/>
        </dgm:presLayoutVars>
      </dgm:prSet>
      <dgm:spPr/>
      <dgm:t>
        <a:bodyPr/>
        <a:lstStyle/>
        <a:p>
          <a:endParaRPr lang="ru-RU"/>
        </a:p>
      </dgm:t>
    </dgm:pt>
  </dgm:ptLst>
  <dgm:cxnLst>
    <dgm:cxn modelId="{1E815D06-9C97-4545-8EBA-AED988BF7EFA}" srcId="{59AACC57-FC7A-43C5-A6B5-E3B8D0FD6AFC}" destId="{8F2DD323-C5A9-498C-BB40-9712B829155B}" srcOrd="1" destOrd="0" parTransId="{B2AB5FBD-5902-4D53-A92A-FE4C0159B17C}" sibTransId="{6FB2A3AD-86E0-48DC-8452-FCD2606FD0DF}"/>
    <dgm:cxn modelId="{0815CFA3-8D26-4686-A605-CC5D4C17A013}" type="presOf" srcId="{6FB2A3AD-86E0-48DC-8452-FCD2606FD0DF}" destId="{824A6E14-B339-4A90-9389-EC04587421E3}" srcOrd="0" destOrd="0" presId="urn:microsoft.com/office/officeart/2005/8/layout/bProcess4"/>
    <dgm:cxn modelId="{CFA3DA87-82C8-42D7-BF85-739EA3E2C740}" srcId="{59AACC57-FC7A-43C5-A6B5-E3B8D0FD6AFC}" destId="{D30D36EF-00AC-4518-9176-4AC9B4BB5656}" srcOrd="0" destOrd="0" parTransId="{35389E10-E2AF-4196-8768-A9F7A305741A}" sibTransId="{9A0EC189-337F-4AA4-8BC4-63AA44918B3F}"/>
    <dgm:cxn modelId="{BFF9F9C1-B485-40FC-992C-E601329B1BDE}" srcId="{59AACC57-FC7A-43C5-A6B5-E3B8D0FD6AFC}" destId="{FCB05666-B6BB-4EC3-8721-7562B36E267E}" srcOrd="2" destOrd="0" parTransId="{8B0C5A1B-67EF-43AD-BEB2-E8CF7B769164}" sibTransId="{EB4F5F3F-4EAD-46B7-B0D1-04966D1145ED}"/>
    <dgm:cxn modelId="{C229BD76-8BA4-448D-A43B-12032107957E}" type="presOf" srcId="{EB4F5F3F-4EAD-46B7-B0D1-04966D1145ED}" destId="{A9B08E7E-7201-4134-BE40-263C1FD81A97}" srcOrd="0" destOrd="0" presId="urn:microsoft.com/office/officeart/2005/8/layout/bProcess4"/>
    <dgm:cxn modelId="{826B0622-4FD0-4B43-BAE2-D61DC9A8EF1C}" type="presOf" srcId="{91ECD057-235A-4438-9808-3F93EEA0110B}" destId="{4864EF97-816F-40B7-A245-4AE391FB080F}" srcOrd="0" destOrd="0" presId="urn:microsoft.com/office/officeart/2005/8/layout/bProcess4"/>
    <dgm:cxn modelId="{5BE6C41F-DD7C-4875-9BEA-4781902E583D}" type="presOf" srcId="{D30D36EF-00AC-4518-9176-4AC9B4BB5656}" destId="{A95A59D3-FDAB-4738-B433-D0BE92A4D73A}" srcOrd="0" destOrd="0" presId="urn:microsoft.com/office/officeart/2005/8/layout/bProcess4"/>
    <dgm:cxn modelId="{C2BF58CB-2FA6-4A92-9D26-FF0C336EC1A6}" type="presOf" srcId="{51197889-BF2E-41B2-94A2-3EB31ECA1CAB}" destId="{53C87B7B-D4AA-422C-99BC-9E16D802B760}" srcOrd="0" destOrd="0" presId="urn:microsoft.com/office/officeart/2005/8/layout/bProcess4"/>
    <dgm:cxn modelId="{B9FA0EB1-C74C-497A-B3FE-D7C037B731CA}" type="presOf" srcId="{2B9002DE-6059-465C-8FD0-37F3B281D4A6}" destId="{D3C9B3A2-BBB9-4393-9AA4-0285834AEC04}" srcOrd="0" destOrd="0" presId="urn:microsoft.com/office/officeart/2005/8/layout/bProcess4"/>
    <dgm:cxn modelId="{1B77AFC8-343B-4D79-A2F0-0D0D9167CB9A}" type="presOf" srcId="{FCB05666-B6BB-4EC3-8721-7562B36E267E}" destId="{92047304-2698-4E4A-AF91-70283BC62CAE}" srcOrd="0" destOrd="0" presId="urn:microsoft.com/office/officeart/2005/8/layout/bProcess4"/>
    <dgm:cxn modelId="{5E89A576-93EB-4094-A2EB-D6FCD67AD342}" type="presOf" srcId="{90523293-B8FD-40F8-9A13-A04A565A8D49}" destId="{BF1E2FD1-41E5-4DE8-962C-BA9359A687CC}" srcOrd="0" destOrd="0" presId="urn:microsoft.com/office/officeart/2005/8/layout/bProcess4"/>
    <dgm:cxn modelId="{B66254D9-175B-46E2-BF2E-A6D0885B0454}" srcId="{59AACC57-FC7A-43C5-A6B5-E3B8D0FD6AFC}" destId="{51197889-BF2E-41B2-94A2-3EB31ECA1CAB}" srcOrd="6" destOrd="0" parTransId="{FA99E0C6-0F43-48E4-A132-79000578D840}" sibTransId="{0B518CC3-A6C7-4B96-96D3-689F4E09B911}"/>
    <dgm:cxn modelId="{38ECA0F2-43E5-4EFC-8CFF-C47F1E1FA958}" type="presOf" srcId="{8F2DD323-C5A9-498C-BB40-9712B829155B}" destId="{A594546F-E9F0-488D-9606-012895542338}" srcOrd="0" destOrd="0" presId="urn:microsoft.com/office/officeart/2005/8/layout/bProcess4"/>
    <dgm:cxn modelId="{BFE60A24-54F5-49F4-9777-197BEE89BD1D}" srcId="{59AACC57-FC7A-43C5-A6B5-E3B8D0FD6AFC}" destId="{91ECD057-235A-4438-9808-3F93EEA0110B}" srcOrd="5" destOrd="0" parTransId="{8FF76E45-1B00-4602-A9F5-A0A6D72284A1}" sibTransId="{2B9002DE-6059-465C-8FD0-37F3B281D4A6}"/>
    <dgm:cxn modelId="{106A78A7-5693-423C-B4A4-3FC9CBE7D9A0}" type="presOf" srcId="{FA869C3A-4B35-4C5F-BD5A-7763FA7AA782}" destId="{E2116E0D-129F-434F-A308-1142F4823C2F}" srcOrd="0" destOrd="0" presId="urn:microsoft.com/office/officeart/2005/8/layout/bProcess4"/>
    <dgm:cxn modelId="{104F1342-81E7-425D-B7ED-A0A934460C62}" srcId="{59AACC57-FC7A-43C5-A6B5-E3B8D0FD6AFC}" destId="{FA869C3A-4B35-4C5F-BD5A-7763FA7AA782}" srcOrd="4" destOrd="0" parTransId="{1AD79113-70FC-4074-BA5F-D48BFA79C292}" sibTransId="{804BB3E5-5165-4BA9-B027-B2ADC55D3906}"/>
    <dgm:cxn modelId="{426B3EF1-F7EF-4EE2-AE00-A19097511D6E}" srcId="{59AACC57-FC7A-43C5-A6B5-E3B8D0FD6AFC}" destId="{90523293-B8FD-40F8-9A13-A04A565A8D49}" srcOrd="3" destOrd="0" parTransId="{AA0D1CC6-F664-4C54-BE2F-146D622D6534}" sibTransId="{296EDDA7-5C4E-47B5-A123-156A10E405D8}"/>
    <dgm:cxn modelId="{3BCC1A6E-DC1B-4668-A0B8-AAECC48997CE}" type="presOf" srcId="{59AACC57-FC7A-43C5-A6B5-E3B8D0FD6AFC}" destId="{E61B06A0-EB54-4D02-88A7-3D9D936CD8CE}" srcOrd="0" destOrd="0" presId="urn:microsoft.com/office/officeart/2005/8/layout/bProcess4"/>
    <dgm:cxn modelId="{EB6E2BEF-F51D-4A15-AABA-581DDFCCED8C}" type="presOf" srcId="{9A0EC189-337F-4AA4-8BC4-63AA44918B3F}" destId="{0F53F726-5136-4441-93D9-3F87E4863E79}" srcOrd="0" destOrd="0" presId="urn:microsoft.com/office/officeart/2005/8/layout/bProcess4"/>
    <dgm:cxn modelId="{9493103F-BD0C-4D9C-9E60-3E20CD310C46}" type="presOf" srcId="{804BB3E5-5165-4BA9-B027-B2ADC55D3906}" destId="{D83B2365-D81C-41D7-9176-CE5D4BB62CE6}" srcOrd="0" destOrd="0" presId="urn:microsoft.com/office/officeart/2005/8/layout/bProcess4"/>
    <dgm:cxn modelId="{B2766455-F591-4968-961F-E37FAE3E657E}" type="presOf" srcId="{296EDDA7-5C4E-47B5-A123-156A10E405D8}" destId="{34A2B675-B428-4CD0-BF16-7099B2D75F6D}" srcOrd="0" destOrd="0" presId="urn:microsoft.com/office/officeart/2005/8/layout/bProcess4"/>
    <dgm:cxn modelId="{CEEFB4E0-3708-408F-B479-E6DE7AF03313}" type="presParOf" srcId="{E61B06A0-EB54-4D02-88A7-3D9D936CD8CE}" destId="{57265720-09DA-41D3-B146-A7FC83913C92}" srcOrd="0" destOrd="0" presId="urn:microsoft.com/office/officeart/2005/8/layout/bProcess4"/>
    <dgm:cxn modelId="{209D891D-390B-4BA3-B2CD-132DE8B8CEBC}" type="presParOf" srcId="{57265720-09DA-41D3-B146-A7FC83913C92}" destId="{DB815E08-D570-4047-A0F4-151DF1DABC17}" srcOrd="0" destOrd="0" presId="urn:microsoft.com/office/officeart/2005/8/layout/bProcess4"/>
    <dgm:cxn modelId="{EE85AD5C-42DC-4028-9473-77D9DB77A599}" type="presParOf" srcId="{57265720-09DA-41D3-B146-A7FC83913C92}" destId="{A95A59D3-FDAB-4738-B433-D0BE92A4D73A}" srcOrd="1" destOrd="0" presId="urn:microsoft.com/office/officeart/2005/8/layout/bProcess4"/>
    <dgm:cxn modelId="{7760EA60-B058-4774-B479-0E1EAA3BF838}" type="presParOf" srcId="{E61B06A0-EB54-4D02-88A7-3D9D936CD8CE}" destId="{0F53F726-5136-4441-93D9-3F87E4863E79}" srcOrd="1" destOrd="0" presId="urn:microsoft.com/office/officeart/2005/8/layout/bProcess4"/>
    <dgm:cxn modelId="{14E793A5-9C21-4E2C-8EB4-678B909CA2F8}" type="presParOf" srcId="{E61B06A0-EB54-4D02-88A7-3D9D936CD8CE}" destId="{6BEE478C-6715-4613-AFA4-A0A83E701424}" srcOrd="2" destOrd="0" presId="urn:microsoft.com/office/officeart/2005/8/layout/bProcess4"/>
    <dgm:cxn modelId="{42324E01-46D0-40E0-982E-FEF08A4645E7}" type="presParOf" srcId="{6BEE478C-6715-4613-AFA4-A0A83E701424}" destId="{64BD8AA7-5234-4FA6-AD5B-FAB548EFDBF8}" srcOrd="0" destOrd="0" presId="urn:microsoft.com/office/officeart/2005/8/layout/bProcess4"/>
    <dgm:cxn modelId="{4CC485D9-0845-4FE9-B9F2-4CB5B3CF900A}" type="presParOf" srcId="{6BEE478C-6715-4613-AFA4-A0A83E701424}" destId="{A594546F-E9F0-488D-9606-012895542338}" srcOrd="1" destOrd="0" presId="urn:microsoft.com/office/officeart/2005/8/layout/bProcess4"/>
    <dgm:cxn modelId="{AC18A528-8D64-4DFF-B5D6-E4E2D5BED7E5}" type="presParOf" srcId="{E61B06A0-EB54-4D02-88A7-3D9D936CD8CE}" destId="{824A6E14-B339-4A90-9389-EC04587421E3}" srcOrd="3" destOrd="0" presId="urn:microsoft.com/office/officeart/2005/8/layout/bProcess4"/>
    <dgm:cxn modelId="{504DAC9C-B5A6-4E08-AF29-AB1B6A348B19}" type="presParOf" srcId="{E61B06A0-EB54-4D02-88A7-3D9D936CD8CE}" destId="{8D013C45-693B-4D16-B365-9BF3CD458E3F}" srcOrd="4" destOrd="0" presId="urn:microsoft.com/office/officeart/2005/8/layout/bProcess4"/>
    <dgm:cxn modelId="{6FDA5524-5D52-4B6A-9CF8-15B4D2454214}" type="presParOf" srcId="{8D013C45-693B-4D16-B365-9BF3CD458E3F}" destId="{221BF37C-F7D0-4EE9-9D8E-63F0EA6DCA59}" srcOrd="0" destOrd="0" presId="urn:microsoft.com/office/officeart/2005/8/layout/bProcess4"/>
    <dgm:cxn modelId="{BE29F7B3-0EBE-4350-A283-22EB51B2A09A}" type="presParOf" srcId="{8D013C45-693B-4D16-B365-9BF3CD458E3F}" destId="{92047304-2698-4E4A-AF91-70283BC62CAE}" srcOrd="1" destOrd="0" presId="urn:microsoft.com/office/officeart/2005/8/layout/bProcess4"/>
    <dgm:cxn modelId="{D5FD9BD7-7400-410D-A195-90A8940DE0B4}" type="presParOf" srcId="{E61B06A0-EB54-4D02-88A7-3D9D936CD8CE}" destId="{A9B08E7E-7201-4134-BE40-263C1FD81A97}" srcOrd="5" destOrd="0" presId="urn:microsoft.com/office/officeart/2005/8/layout/bProcess4"/>
    <dgm:cxn modelId="{7DD87DF9-09CB-44A1-9171-EB181102BBB5}" type="presParOf" srcId="{E61B06A0-EB54-4D02-88A7-3D9D936CD8CE}" destId="{F96B7049-F8D8-46A0-B655-52593FFF4399}" srcOrd="6" destOrd="0" presId="urn:microsoft.com/office/officeart/2005/8/layout/bProcess4"/>
    <dgm:cxn modelId="{8322AFCF-2F16-47EB-827D-3C67973D045C}" type="presParOf" srcId="{F96B7049-F8D8-46A0-B655-52593FFF4399}" destId="{8C92AFE4-53E0-4CFB-B36F-797CD7183127}" srcOrd="0" destOrd="0" presId="urn:microsoft.com/office/officeart/2005/8/layout/bProcess4"/>
    <dgm:cxn modelId="{C6805E97-72DC-4BE1-A42E-E7F70CCD958A}" type="presParOf" srcId="{F96B7049-F8D8-46A0-B655-52593FFF4399}" destId="{BF1E2FD1-41E5-4DE8-962C-BA9359A687CC}" srcOrd="1" destOrd="0" presId="urn:microsoft.com/office/officeart/2005/8/layout/bProcess4"/>
    <dgm:cxn modelId="{5334F054-9B9F-4C8C-B794-B8F47356B57E}" type="presParOf" srcId="{E61B06A0-EB54-4D02-88A7-3D9D936CD8CE}" destId="{34A2B675-B428-4CD0-BF16-7099B2D75F6D}" srcOrd="7" destOrd="0" presId="urn:microsoft.com/office/officeart/2005/8/layout/bProcess4"/>
    <dgm:cxn modelId="{B31EDFB8-6C4D-432B-8499-01F6C1350C98}" type="presParOf" srcId="{E61B06A0-EB54-4D02-88A7-3D9D936CD8CE}" destId="{58F8CDB2-2D59-4CA7-A898-5740E54A3B64}" srcOrd="8" destOrd="0" presId="urn:microsoft.com/office/officeart/2005/8/layout/bProcess4"/>
    <dgm:cxn modelId="{ECA69697-2586-4BDC-BB43-5F31F1AB446F}" type="presParOf" srcId="{58F8CDB2-2D59-4CA7-A898-5740E54A3B64}" destId="{0291A1A0-302C-49F2-A710-A767CA535973}" srcOrd="0" destOrd="0" presId="urn:microsoft.com/office/officeart/2005/8/layout/bProcess4"/>
    <dgm:cxn modelId="{69D3F506-7238-4A73-9BF9-4DEC15541248}" type="presParOf" srcId="{58F8CDB2-2D59-4CA7-A898-5740E54A3B64}" destId="{E2116E0D-129F-434F-A308-1142F4823C2F}" srcOrd="1" destOrd="0" presId="urn:microsoft.com/office/officeart/2005/8/layout/bProcess4"/>
    <dgm:cxn modelId="{84D81E83-EE3F-47A4-A309-6EA88DDE2191}" type="presParOf" srcId="{E61B06A0-EB54-4D02-88A7-3D9D936CD8CE}" destId="{D83B2365-D81C-41D7-9176-CE5D4BB62CE6}" srcOrd="9" destOrd="0" presId="urn:microsoft.com/office/officeart/2005/8/layout/bProcess4"/>
    <dgm:cxn modelId="{374DEAD6-55D3-492A-A9C1-9338CEE3E2CC}" type="presParOf" srcId="{E61B06A0-EB54-4D02-88A7-3D9D936CD8CE}" destId="{E2AAF242-1FF9-49EB-97D7-1D0F1F4BA546}" srcOrd="10" destOrd="0" presId="urn:microsoft.com/office/officeart/2005/8/layout/bProcess4"/>
    <dgm:cxn modelId="{BD09EDFF-2F33-4142-A59F-52E7D9C43506}" type="presParOf" srcId="{E2AAF242-1FF9-49EB-97D7-1D0F1F4BA546}" destId="{E5BDA3F9-5953-4B58-A21A-A7C2D6F06DDC}" srcOrd="0" destOrd="0" presId="urn:microsoft.com/office/officeart/2005/8/layout/bProcess4"/>
    <dgm:cxn modelId="{83AA9895-4A93-495D-8210-DB30D29FB467}" type="presParOf" srcId="{E2AAF242-1FF9-49EB-97D7-1D0F1F4BA546}" destId="{4864EF97-816F-40B7-A245-4AE391FB080F}" srcOrd="1" destOrd="0" presId="urn:microsoft.com/office/officeart/2005/8/layout/bProcess4"/>
    <dgm:cxn modelId="{480E013C-51DC-4F42-A8BF-46A7DF300643}" type="presParOf" srcId="{E61B06A0-EB54-4D02-88A7-3D9D936CD8CE}" destId="{D3C9B3A2-BBB9-4393-9AA4-0285834AEC04}" srcOrd="11" destOrd="0" presId="urn:microsoft.com/office/officeart/2005/8/layout/bProcess4"/>
    <dgm:cxn modelId="{EA9E2C54-4E53-4FA8-8870-BA5723876AA0}" type="presParOf" srcId="{E61B06A0-EB54-4D02-88A7-3D9D936CD8CE}" destId="{C13C2D8C-3BCA-46B7-8035-2DDC9ABF464A}" srcOrd="12" destOrd="0" presId="urn:microsoft.com/office/officeart/2005/8/layout/bProcess4"/>
    <dgm:cxn modelId="{EC8364C9-412E-44C0-AECD-F3DE5BB9A3DD}" type="presParOf" srcId="{C13C2D8C-3BCA-46B7-8035-2DDC9ABF464A}" destId="{FC317E2F-8D6C-4C09-8CDB-FEBFDF779B7A}" srcOrd="0" destOrd="0" presId="urn:microsoft.com/office/officeart/2005/8/layout/bProcess4"/>
    <dgm:cxn modelId="{B9505CEE-1B90-4FDE-893F-80846CE6ACDF}" type="presParOf" srcId="{C13C2D8C-3BCA-46B7-8035-2DDC9ABF464A}" destId="{53C87B7B-D4AA-422C-99BC-9E16D802B760}" srcOrd="1" destOrd="0" presId="urn:microsoft.com/office/officeart/2005/8/layout/bProcess4"/>
  </dgm:cxnLst>
  <dgm:bg/>
  <dgm:whole/>
</dgm:dataModel>
</file>

<file path=ppt/diagrams/data5.xml><?xml version="1.0" encoding="utf-8"?>
<dgm:dataModel xmlns:dgm="http://schemas.openxmlformats.org/drawingml/2006/diagram" xmlns:a="http://schemas.openxmlformats.org/drawingml/2006/main">
  <dgm:ptLst>
    <dgm:pt modelId="{0711070F-8805-4BB8-B537-B4E9DF89B32F}"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ru-RU"/>
        </a:p>
      </dgm:t>
    </dgm:pt>
    <dgm:pt modelId="{5A1C0623-4B12-4823-8DAE-BBBE71C1F7C9}">
      <dgm:prSet phldrT="[Текст]" custT="1">
        <dgm:style>
          <a:lnRef idx="1">
            <a:schemeClr val="accent3"/>
          </a:lnRef>
          <a:fillRef idx="3">
            <a:schemeClr val="accent3"/>
          </a:fillRef>
          <a:effectRef idx="2">
            <a:schemeClr val="accent3"/>
          </a:effectRef>
          <a:fontRef idx="minor">
            <a:schemeClr val="lt1"/>
          </a:fontRef>
        </dgm:style>
      </dgm:prSet>
      <dgm:spPr>
        <a:blipFill rotWithShape="0">
          <a:blip xmlns:r="http://schemas.openxmlformats.org/officeDocument/2006/relationships" r:embed="rId1"/>
          <a:tile tx="0" ty="0" sx="100000" sy="100000" flip="none" algn="tl"/>
        </a:blipFill>
      </dgm:spPr>
      <dgm:t>
        <a:bodyPr/>
        <a:lstStyle/>
        <a:p>
          <a:r>
            <a:rPr lang="uk-UA" sz="1400" b="1" dirty="0" smtClean="0">
              <a:solidFill>
                <a:schemeClr val="tx1"/>
              </a:solidFill>
            </a:rPr>
            <a:t>“ Обери   позицію ”</a:t>
          </a:r>
          <a:endParaRPr lang="ru-RU" sz="1400" b="1" dirty="0">
            <a:solidFill>
              <a:schemeClr val="tx1"/>
            </a:solidFill>
          </a:endParaRPr>
        </a:p>
      </dgm:t>
    </dgm:pt>
    <dgm:pt modelId="{6AF22E9C-C0D5-4186-9995-26E6D9E64BEF}" type="parTrans" cxnId="{08F51FDB-A8D2-4B39-8271-DCFD2DF33A64}">
      <dgm:prSet/>
      <dgm:spPr/>
      <dgm:t>
        <a:bodyPr/>
        <a:lstStyle/>
        <a:p>
          <a:endParaRPr lang="ru-RU"/>
        </a:p>
      </dgm:t>
    </dgm:pt>
    <dgm:pt modelId="{696FEF12-C5DC-4A53-B1A2-5D86EBD464E6}" type="sibTrans" cxnId="{08F51FDB-A8D2-4B39-8271-DCFD2DF33A64}">
      <dgm:prSet/>
      <dgm:spPr/>
      <dgm:t>
        <a:bodyPr/>
        <a:lstStyle/>
        <a:p>
          <a:endParaRPr lang="ru-RU"/>
        </a:p>
      </dgm:t>
    </dgm:pt>
    <dgm:pt modelId="{52305DCF-3C8C-4D8E-B371-4560F19171AA}">
      <dgm:prSet phldrT="[Текст]" custT="1">
        <dgm:style>
          <a:lnRef idx="1">
            <a:schemeClr val="accent4"/>
          </a:lnRef>
          <a:fillRef idx="2">
            <a:schemeClr val="accent4"/>
          </a:fillRef>
          <a:effectRef idx="1">
            <a:schemeClr val="accent4"/>
          </a:effectRef>
          <a:fontRef idx="minor">
            <a:schemeClr val="dk1"/>
          </a:fontRef>
        </dgm:style>
      </dgm:prSet>
      <dgm:spPr>
        <a:solidFill>
          <a:schemeClr val="accent1">
            <a:lumMod val="40000"/>
            <a:lumOff val="60000"/>
          </a:schemeClr>
        </a:solidFill>
      </dgm:spPr>
      <dgm:t>
        <a:bodyPr/>
        <a:lstStyle/>
        <a:p>
          <a:r>
            <a:rPr lang="uk-UA" sz="1400" b="1" dirty="0" smtClean="0">
              <a:solidFill>
                <a:schemeClr val="tx1"/>
              </a:solidFill>
            </a:rPr>
            <a:t>“ Метод прес ”</a:t>
          </a:r>
          <a:endParaRPr lang="ru-RU" sz="1400" b="1" dirty="0">
            <a:solidFill>
              <a:schemeClr val="tx1"/>
            </a:solidFill>
          </a:endParaRPr>
        </a:p>
      </dgm:t>
    </dgm:pt>
    <dgm:pt modelId="{F149A31E-4C80-427A-8B31-D482AA9C9C60}" type="parTrans" cxnId="{E00B735E-4B7B-44BC-9EA3-D608E0EF044F}">
      <dgm:prSet/>
      <dgm:spPr/>
      <dgm:t>
        <a:bodyPr/>
        <a:lstStyle/>
        <a:p>
          <a:endParaRPr lang="ru-RU"/>
        </a:p>
      </dgm:t>
    </dgm:pt>
    <dgm:pt modelId="{8D7F54B5-7830-4E13-8B5E-3B265FB78D61}" type="sibTrans" cxnId="{E00B735E-4B7B-44BC-9EA3-D608E0EF044F}">
      <dgm:prSet/>
      <dgm:spPr/>
      <dgm:t>
        <a:bodyPr/>
        <a:lstStyle/>
        <a:p>
          <a:endParaRPr lang="ru-RU"/>
        </a:p>
      </dgm:t>
    </dgm:pt>
    <dgm:pt modelId="{179CB763-1F99-44C0-AB23-961DD8F1CEDF}">
      <dgm:prSet phldrT="[Текст]" custT="1"/>
      <dgm:spPr>
        <a:solidFill>
          <a:schemeClr val="accent2">
            <a:lumMod val="20000"/>
            <a:lumOff val="80000"/>
          </a:schemeClr>
        </a:solidFill>
      </dgm:spPr>
      <dgm:t>
        <a:bodyPr/>
        <a:lstStyle/>
        <a:p>
          <a:r>
            <a:rPr lang="uk-UA" sz="1400" b="1" dirty="0" smtClean="0">
              <a:solidFill>
                <a:schemeClr val="tx1"/>
              </a:solidFill>
            </a:rPr>
            <a:t>“ Сюрприз “</a:t>
          </a:r>
          <a:endParaRPr lang="ru-RU" sz="1400" b="1" dirty="0">
            <a:solidFill>
              <a:schemeClr val="tx1"/>
            </a:solidFill>
          </a:endParaRPr>
        </a:p>
      </dgm:t>
    </dgm:pt>
    <dgm:pt modelId="{ADC55682-D25E-4F8D-8069-B5726074CE8F}" type="parTrans" cxnId="{A68555F2-52CB-4CB6-8904-860AF5DAC1D3}">
      <dgm:prSet/>
      <dgm:spPr/>
      <dgm:t>
        <a:bodyPr/>
        <a:lstStyle/>
        <a:p>
          <a:endParaRPr lang="ru-RU"/>
        </a:p>
      </dgm:t>
    </dgm:pt>
    <dgm:pt modelId="{34D37400-39FB-4CA6-8DE6-E231740B0CD4}" type="sibTrans" cxnId="{A68555F2-52CB-4CB6-8904-860AF5DAC1D3}">
      <dgm:prSet/>
      <dgm:spPr/>
      <dgm:t>
        <a:bodyPr/>
        <a:lstStyle/>
        <a:p>
          <a:endParaRPr lang="ru-RU"/>
        </a:p>
      </dgm:t>
    </dgm:pt>
    <dgm:pt modelId="{78CE6F69-8A85-4E93-A67E-8423EC1B866E}">
      <dgm:prSet phldrT="[Текст]" custT="1"/>
      <dgm:spPr>
        <a:solidFill>
          <a:srgbClr val="CC99FF">
            <a:alpha val="40000"/>
          </a:srgbClr>
        </a:solidFill>
      </dgm:spPr>
      <dgm:t>
        <a:bodyPr/>
        <a:lstStyle/>
        <a:p>
          <a:r>
            <a:rPr lang="uk-UA" sz="1400" b="1" dirty="0" smtClean="0">
              <a:solidFill>
                <a:schemeClr val="tx1"/>
              </a:solidFill>
            </a:rPr>
            <a:t>“ Ключові слова “</a:t>
          </a:r>
          <a:endParaRPr lang="ru-RU" sz="1400" b="1" dirty="0">
            <a:solidFill>
              <a:schemeClr val="tx1"/>
            </a:solidFill>
          </a:endParaRPr>
        </a:p>
      </dgm:t>
    </dgm:pt>
    <dgm:pt modelId="{89D46891-467B-4649-8F56-83D01BC714E8}" type="parTrans" cxnId="{275373C5-B442-4DEE-9E4A-25065246E558}">
      <dgm:prSet/>
      <dgm:spPr/>
      <dgm:t>
        <a:bodyPr/>
        <a:lstStyle/>
        <a:p>
          <a:endParaRPr lang="ru-RU"/>
        </a:p>
      </dgm:t>
    </dgm:pt>
    <dgm:pt modelId="{0F93B769-9CEB-4271-8D89-70CA687DDBFB}" type="sibTrans" cxnId="{275373C5-B442-4DEE-9E4A-25065246E558}">
      <dgm:prSet/>
      <dgm:spPr/>
      <dgm:t>
        <a:bodyPr/>
        <a:lstStyle/>
        <a:p>
          <a:endParaRPr lang="ru-RU"/>
        </a:p>
      </dgm:t>
    </dgm:pt>
    <dgm:pt modelId="{6671C89D-2B25-4164-899A-A22ED17E6052}">
      <dgm:prSet phldrT="[Текст]" custT="1"/>
      <dgm:spPr>
        <a:gradFill flip="none" rotWithShape="0">
          <a:gsLst>
            <a:gs pos="0">
              <a:srgbClr val="99FF99">
                <a:shade val="30000"/>
                <a:satMod val="115000"/>
              </a:srgbClr>
            </a:gs>
            <a:gs pos="50000">
              <a:srgbClr val="99FF99">
                <a:shade val="67500"/>
                <a:satMod val="115000"/>
              </a:srgbClr>
            </a:gs>
            <a:gs pos="100000">
              <a:srgbClr val="99FF99">
                <a:shade val="100000"/>
                <a:satMod val="115000"/>
              </a:srgbClr>
            </a:gs>
          </a:gsLst>
          <a:path path="circle">
            <a:fillToRect l="100000" t="100000"/>
          </a:path>
          <a:tileRect r="-100000" b="-100000"/>
        </a:gradFill>
      </dgm:spPr>
      <dgm:t>
        <a:bodyPr/>
        <a:lstStyle/>
        <a:p>
          <a:r>
            <a:rPr lang="uk-UA" sz="1400" b="1" dirty="0" smtClean="0">
              <a:solidFill>
                <a:schemeClr val="tx1"/>
              </a:solidFill>
            </a:rPr>
            <a:t>“ Есе “</a:t>
          </a:r>
          <a:endParaRPr lang="ru-RU" sz="1400" b="1" dirty="0">
            <a:solidFill>
              <a:schemeClr val="tx1"/>
            </a:solidFill>
          </a:endParaRPr>
        </a:p>
      </dgm:t>
    </dgm:pt>
    <dgm:pt modelId="{04BB6691-B788-494B-A53F-A15898AEB381}" type="parTrans" cxnId="{D752C1B6-C1BA-4182-9498-C49ED6F19E10}">
      <dgm:prSet/>
      <dgm:spPr/>
      <dgm:t>
        <a:bodyPr/>
        <a:lstStyle/>
        <a:p>
          <a:endParaRPr lang="ru-RU"/>
        </a:p>
      </dgm:t>
    </dgm:pt>
    <dgm:pt modelId="{BF569DC4-7C72-49A8-8D62-59D19C1BD32A}" type="sibTrans" cxnId="{D752C1B6-C1BA-4182-9498-C49ED6F19E10}">
      <dgm:prSet/>
      <dgm:spPr/>
      <dgm:t>
        <a:bodyPr/>
        <a:lstStyle/>
        <a:p>
          <a:endParaRPr lang="ru-RU"/>
        </a:p>
      </dgm:t>
    </dgm:pt>
    <dgm:pt modelId="{38B36126-79BC-44A1-96F9-23287B931BFD}">
      <dgm:prSet phldrT="[Текст]" custT="1">
        <dgm:style>
          <a:lnRef idx="1">
            <a:schemeClr val="accent5"/>
          </a:lnRef>
          <a:fillRef idx="2">
            <a:schemeClr val="accent5"/>
          </a:fillRef>
          <a:effectRef idx="1">
            <a:schemeClr val="accent5"/>
          </a:effectRef>
          <a:fontRef idx="minor">
            <a:schemeClr val="dk1"/>
          </a:fontRef>
        </dgm:style>
      </dgm:prSet>
      <dgm:spPr>
        <a:solidFill>
          <a:schemeClr val="bg2"/>
        </a:solidFill>
      </dgm:spPr>
      <dgm:t>
        <a:bodyPr/>
        <a:lstStyle/>
        <a:p>
          <a:r>
            <a:rPr lang="uk-UA" sz="1400" b="1" dirty="0" smtClean="0">
              <a:solidFill>
                <a:schemeClr val="tx1"/>
              </a:solidFill>
            </a:rPr>
            <a:t>“ Розумний куб “</a:t>
          </a:r>
          <a:endParaRPr lang="ru-RU" sz="1400" b="1" dirty="0">
            <a:solidFill>
              <a:schemeClr val="tx1"/>
            </a:solidFill>
          </a:endParaRPr>
        </a:p>
      </dgm:t>
    </dgm:pt>
    <dgm:pt modelId="{0A1D01B6-97F7-4FE8-AA43-984E05A722FB}" type="parTrans" cxnId="{9EBA99A0-760F-49E4-AE4D-851E286ED169}">
      <dgm:prSet/>
      <dgm:spPr/>
      <dgm:t>
        <a:bodyPr/>
        <a:lstStyle/>
        <a:p>
          <a:endParaRPr lang="ru-RU"/>
        </a:p>
      </dgm:t>
    </dgm:pt>
    <dgm:pt modelId="{206E425E-DF4D-4822-8987-525B46717B77}" type="sibTrans" cxnId="{9EBA99A0-760F-49E4-AE4D-851E286ED169}">
      <dgm:prSet/>
      <dgm:spPr/>
      <dgm:t>
        <a:bodyPr/>
        <a:lstStyle/>
        <a:p>
          <a:endParaRPr lang="ru-RU"/>
        </a:p>
      </dgm:t>
    </dgm:pt>
    <dgm:pt modelId="{F84BD253-6A5E-40A5-9DF8-CC39B7450DEB}">
      <dgm:prSet phldrT="[Текст]" custT="1">
        <dgm:style>
          <a:lnRef idx="1">
            <a:schemeClr val="accent1"/>
          </a:lnRef>
          <a:fillRef idx="2">
            <a:schemeClr val="accent1"/>
          </a:fillRef>
          <a:effectRef idx="1">
            <a:schemeClr val="accent1"/>
          </a:effectRef>
          <a:fontRef idx="minor">
            <a:schemeClr val="dk1"/>
          </a:fontRef>
        </dgm:style>
      </dgm:prSet>
      <dgm:spPr>
        <a:blipFill rotWithShape="0">
          <a:blip xmlns:r="http://schemas.openxmlformats.org/officeDocument/2006/relationships" r:embed="rId2"/>
          <a:tile tx="0" ty="0" sx="100000" sy="100000" flip="none" algn="tl"/>
        </a:blipFill>
      </dgm:spPr>
      <dgm:t>
        <a:bodyPr/>
        <a:lstStyle/>
        <a:p>
          <a:r>
            <a:rPr lang="uk-UA" sz="1400" b="1" dirty="0" smtClean="0">
              <a:solidFill>
                <a:schemeClr val="tx1"/>
              </a:solidFill>
            </a:rPr>
            <a:t>“ Асоціативний кущ “</a:t>
          </a:r>
          <a:endParaRPr lang="ru-RU" sz="1400" b="1" dirty="0">
            <a:solidFill>
              <a:schemeClr val="tx1"/>
            </a:solidFill>
          </a:endParaRPr>
        </a:p>
      </dgm:t>
    </dgm:pt>
    <dgm:pt modelId="{A616C1A0-A924-4F90-BCD5-466E7ABC20B3}" type="parTrans" cxnId="{DFCA5A81-D78B-4065-9F44-9185AA87E341}">
      <dgm:prSet/>
      <dgm:spPr/>
      <dgm:t>
        <a:bodyPr/>
        <a:lstStyle/>
        <a:p>
          <a:endParaRPr lang="ru-RU"/>
        </a:p>
      </dgm:t>
    </dgm:pt>
    <dgm:pt modelId="{66952476-3D2E-4BE0-AFFA-CCDF77B9985A}" type="sibTrans" cxnId="{DFCA5A81-D78B-4065-9F44-9185AA87E341}">
      <dgm:prSet/>
      <dgm:spPr/>
      <dgm:t>
        <a:bodyPr/>
        <a:lstStyle/>
        <a:p>
          <a:endParaRPr lang="ru-RU"/>
        </a:p>
      </dgm:t>
    </dgm:pt>
    <dgm:pt modelId="{890EB54E-DCFB-49BC-89B6-CDE56445B4B4}">
      <dgm:prSet phldrT="[Текст]" custT="1"/>
      <dgm:spPr>
        <a:gradFill flip="none" rotWithShape="0">
          <a:gsLst>
            <a:gs pos="0">
              <a:srgbClr val="3366FF">
                <a:tint val="66000"/>
                <a:satMod val="160000"/>
              </a:srgbClr>
            </a:gs>
            <a:gs pos="50000">
              <a:srgbClr val="3366FF">
                <a:tint val="44500"/>
                <a:satMod val="160000"/>
              </a:srgbClr>
            </a:gs>
            <a:gs pos="100000">
              <a:srgbClr val="3366FF">
                <a:tint val="23500"/>
                <a:satMod val="160000"/>
              </a:srgbClr>
            </a:gs>
          </a:gsLst>
          <a:lin ang="0" scaled="1"/>
          <a:tileRect/>
        </a:gradFill>
      </dgm:spPr>
      <dgm:t>
        <a:bodyPr/>
        <a:lstStyle/>
        <a:p>
          <a:r>
            <a:rPr lang="uk-UA" sz="1400" b="1" dirty="0" smtClean="0">
              <a:solidFill>
                <a:schemeClr val="tx1"/>
              </a:solidFill>
            </a:rPr>
            <a:t>“ </a:t>
          </a:r>
          <a:r>
            <a:rPr lang="uk-UA" sz="1400" b="1" dirty="0" err="1" smtClean="0">
              <a:solidFill>
                <a:schemeClr val="tx1"/>
              </a:solidFill>
            </a:rPr>
            <a:t>Сенкан</a:t>
          </a:r>
          <a:r>
            <a:rPr lang="uk-UA" sz="1400" b="1" dirty="0" smtClean="0">
              <a:solidFill>
                <a:schemeClr val="tx1"/>
              </a:solidFill>
            </a:rPr>
            <a:t> “</a:t>
          </a:r>
          <a:endParaRPr lang="ru-RU" sz="1400" b="1" dirty="0">
            <a:solidFill>
              <a:schemeClr val="tx1"/>
            </a:solidFill>
          </a:endParaRPr>
        </a:p>
      </dgm:t>
    </dgm:pt>
    <dgm:pt modelId="{D31B211E-5655-4A27-9AB0-1EA5248A2CE7}" type="parTrans" cxnId="{ADBE435F-0355-40D2-B00F-5550EAF73D2D}">
      <dgm:prSet/>
      <dgm:spPr/>
      <dgm:t>
        <a:bodyPr/>
        <a:lstStyle/>
        <a:p>
          <a:endParaRPr lang="ru-RU"/>
        </a:p>
      </dgm:t>
    </dgm:pt>
    <dgm:pt modelId="{2CB7C688-65F0-4215-BED6-EF585D4CA4F3}" type="sibTrans" cxnId="{ADBE435F-0355-40D2-B00F-5550EAF73D2D}">
      <dgm:prSet/>
      <dgm:spPr/>
      <dgm:t>
        <a:bodyPr/>
        <a:lstStyle/>
        <a:p>
          <a:endParaRPr lang="ru-RU"/>
        </a:p>
      </dgm:t>
    </dgm:pt>
    <dgm:pt modelId="{7375D74B-1242-4C49-BBE3-3EDE7719EAE5}" type="pres">
      <dgm:prSet presAssocID="{0711070F-8805-4BB8-B537-B4E9DF89B32F}" presName="cycle" presStyleCnt="0">
        <dgm:presLayoutVars>
          <dgm:chMax val="1"/>
          <dgm:dir/>
          <dgm:animLvl val="ctr"/>
          <dgm:resizeHandles val="exact"/>
        </dgm:presLayoutVars>
      </dgm:prSet>
      <dgm:spPr/>
      <dgm:t>
        <a:bodyPr/>
        <a:lstStyle/>
        <a:p>
          <a:endParaRPr lang="ru-RU"/>
        </a:p>
      </dgm:t>
    </dgm:pt>
    <dgm:pt modelId="{8086403C-68C4-4F5C-89F3-D8B82596BCDC}" type="pres">
      <dgm:prSet presAssocID="{5A1C0623-4B12-4823-8DAE-BBBE71C1F7C9}" presName="centerShape" presStyleLbl="node0" presStyleIdx="0" presStyleCnt="1" custScaleX="123337" custLinFactNeighborX="-391" custLinFactNeighborY="-57"/>
      <dgm:spPr/>
      <dgm:t>
        <a:bodyPr/>
        <a:lstStyle/>
        <a:p>
          <a:endParaRPr lang="ru-RU"/>
        </a:p>
      </dgm:t>
    </dgm:pt>
    <dgm:pt modelId="{107E6700-2EC6-4526-AE9F-21DA3F335976}" type="pres">
      <dgm:prSet presAssocID="{F149A31E-4C80-427A-8B31-D482AA9C9C60}" presName="Name9" presStyleLbl="parChTrans1D2" presStyleIdx="0" presStyleCnt="7"/>
      <dgm:spPr/>
      <dgm:t>
        <a:bodyPr/>
        <a:lstStyle/>
        <a:p>
          <a:endParaRPr lang="ru-RU"/>
        </a:p>
      </dgm:t>
    </dgm:pt>
    <dgm:pt modelId="{594C77B0-CA48-4444-BB3A-CB0FBD8A5038}" type="pres">
      <dgm:prSet presAssocID="{F149A31E-4C80-427A-8B31-D482AA9C9C60}" presName="connTx" presStyleLbl="parChTrans1D2" presStyleIdx="0" presStyleCnt="7"/>
      <dgm:spPr/>
      <dgm:t>
        <a:bodyPr/>
        <a:lstStyle/>
        <a:p>
          <a:endParaRPr lang="ru-RU"/>
        </a:p>
      </dgm:t>
    </dgm:pt>
    <dgm:pt modelId="{9F44BDA5-BFD1-4CA5-A0A3-0AF3A85F9A32}" type="pres">
      <dgm:prSet presAssocID="{52305DCF-3C8C-4D8E-B371-4560F19171AA}" presName="node" presStyleLbl="node1" presStyleIdx="0" presStyleCnt="7" custScaleX="161190" custRadScaleRad="98013" custRadScaleInc="9658">
        <dgm:presLayoutVars>
          <dgm:bulletEnabled val="1"/>
        </dgm:presLayoutVars>
      </dgm:prSet>
      <dgm:spPr/>
      <dgm:t>
        <a:bodyPr/>
        <a:lstStyle/>
        <a:p>
          <a:endParaRPr lang="ru-RU"/>
        </a:p>
      </dgm:t>
    </dgm:pt>
    <dgm:pt modelId="{8F167E8F-9E05-4A41-A884-415577D00B2E}" type="pres">
      <dgm:prSet presAssocID="{ADC55682-D25E-4F8D-8069-B5726074CE8F}" presName="Name9" presStyleLbl="parChTrans1D2" presStyleIdx="1" presStyleCnt="7"/>
      <dgm:spPr/>
      <dgm:t>
        <a:bodyPr/>
        <a:lstStyle/>
        <a:p>
          <a:endParaRPr lang="ru-RU"/>
        </a:p>
      </dgm:t>
    </dgm:pt>
    <dgm:pt modelId="{9D2C533F-3969-4239-9B61-78FC6E65A895}" type="pres">
      <dgm:prSet presAssocID="{ADC55682-D25E-4F8D-8069-B5726074CE8F}" presName="connTx" presStyleLbl="parChTrans1D2" presStyleIdx="1" presStyleCnt="7"/>
      <dgm:spPr/>
      <dgm:t>
        <a:bodyPr/>
        <a:lstStyle/>
        <a:p>
          <a:endParaRPr lang="ru-RU"/>
        </a:p>
      </dgm:t>
    </dgm:pt>
    <dgm:pt modelId="{C49E9BEE-E6D5-4352-AB9A-279C891CF2CB}" type="pres">
      <dgm:prSet presAssocID="{179CB763-1F99-44C0-AB23-961DD8F1CEDF}" presName="node" presStyleLbl="node1" presStyleIdx="1" presStyleCnt="7" custScaleX="146100" custRadScaleRad="104361" custRadScaleInc="32779">
        <dgm:presLayoutVars>
          <dgm:bulletEnabled val="1"/>
        </dgm:presLayoutVars>
      </dgm:prSet>
      <dgm:spPr/>
      <dgm:t>
        <a:bodyPr/>
        <a:lstStyle/>
        <a:p>
          <a:endParaRPr lang="ru-RU"/>
        </a:p>
      </dgm:t>
    </dgm:pt>
    <dgm:pt modelId="{FDD1D732-813C-4E68-8F93-C4E2D362D01D}" type="pres">
      <dgm:prSet presAssocID="{89D46891-467B-4649-8F56-83D01BC714E8}" presName="Name9" presStyleLbl="parChTrans1D2" presStyleIdx="2" presStyleCnt="7"/>
      <dgm:spPr/>
      <dgm:t>
        <a:bodyPr/>
        <a:lstStyle/>
        <a:p>
          <a:endParaRPr lang="ru-RU"/>
        </a:p>
      </dgm:t>
    </dgm:pt>
    <dgm:pt modelId="{983C0092-1656-4426-A01A-4A0B82D4A11B}" type="pres">
      <dgm:prSet presAssocID="{89D46891-467B-4649-8F56-83D01BC714E8}" presName="connTx" presStyleLbl="parChTrans1D2" presStyleIdx="2" presStyleCnt="7"/>
      <dgm:spPr/>
      <dgm:t>
        <a:bodyPr/>
        <a:lstStyle/>
        <a:p>
          <a:endParaRPr lang="ru-RU"/>
        </a:p>
      </dgm:t>
    </dgm:pt>
    <dgm:pt modelId="{65897F61-57FA-4E5A-8A77-F629F749E901}" type="pres">
      <dgm:prSet presAssocID="{78CE6F69-8A85-4E93-A67E-8423EC1B866E}" presName="node" presStyleLbl="node1" presStyleIdx="2" presStyleCnt="7" custScaleX="159718" custRadScaleRad="114738" custRadScaleInc="-11630">
        <dgm:presLayoutVars>
          <dgm:bulletEnabled val="1"/>
        </dgm:presLayoutVars>
      </dgm:prSet>
      <dgm:spPr/>
      <dgm:t>
        <a:bodyPr/>
        <a:lstStyle/>
        <a:p>
          <a:endParaRPr lang="ru-RU"/>
        </a:p>
      </dgm:t>
    </dgm:pt>
    <dgm:pt modelId="{C0BE4E25-B396-449C-8AD4-06DFEA853797}" type="pres">
      <dgm:prSet presAssocID="{04BB6691-B788-494B-A53F-A15898AEB381}" presName="Name9" presStyleLbl="parChTrans1D2" presStyleIdx="3" presStyleCnt="7"/>
      <dgm:spPr/>
      <dgm:t>
        <a:bodyPr/>
        <a:lstStyle/>
        <a:p>
          <a:endParaRPr lang="ru-RU"/>
        </a:p>
      </dgm:t>
    </dgm:pt>
    <dgm:pt modelId="{C60B0315-5892-4161-BFEE-50E7350E867C}" type="pres">
      <dgm:prSet presAssocID="{04BB6691-B788-494B-A53F-A15898AEB381}" presName="connTx" presStyleLbl="parChTrans1D2" presStyleIdx="3" presStyleCnt="7"/>
      <dgm:spPr/>
      <dgm:t>
        <a:bodyPr/>
        <a:lstStyle/>
        <a:p>
          <a:endParaRPr lang="ru-RU"/>
        </a:p>
      </dgm:t>
    </dgm:pt>
    <dgm:pt modelId="{B5DA5D36-1E1D-4AE5-836F-6C02294ED2FD}" type="pres">
      <dgm:prSet presAssocID="{6671C89D-2B25-4164-899A-A22ED17E6052}" presName="node" presStyleLbl="node1" presStyleIdx="3" presStyleCnt="7" custScaleX="123338" custScaleY="104861" custRadScaleRad="98538" custRadScaleInc="-14733">
        <dgm:presLayoutVars>
          <dgm:bulletEnabled val="1"/>
        </dgm:presLayoutVars>
      </dgm:prSet>
      <dgm:spPr/>
      <dgm:t>
        <a:bodyPr/>
        <a:lstStyle/>
        <a:p>
          <a:endParaRPr lang="ru-RU"/>
        </a:p>
      </dgm:t>
    </dgm:pt>
    <dgm:pt modelId="{121D3C34-148D-4E34-AAAF-E52D1E71A43E}" type="pres">
      <dgm:prSet presAssocID="{D31B211E-5655-4A27-9AB0-1EA5248A2CE7}" presName="Name9" presStyleLbl="parChTrans1D2" presStyleIdx="4" presStyleCnt="7"/>
      <dgm:spPr/>
      <dgm:t>
        <a:bodyPr/>
        <a:lstStyle/>
        <a:p>
          <a:endParaRPr lang="ru-RU"/>
        </a:p>
      </dgm:t>
    </dgm:pt>
    <dgm:pt modelId="{B1B93FBC-F240-4966-943A-62D1DC94BC1A}" type="pres">
      <dgm:prSet presAssocID="{D31B211E-5655-4A27-9AB0-1EA5248A2CE7}" presName="connTx" presStyleLbl="parChTrans1D2" presStyleIdx="4" presStyleCnt="7"/>
      <dgm:spPr/>
      <dgm:t>
        <a:bodyPr/>
        <a:lstStyle/>
        <a:p>
          <a:endParaRPr lang="ru-RU"/>
        </a:p>
      </dgm:t>
    </dgm:pt>
    <dgm:pt modelId="{B024A178-EA5C-4DD4-8923-C641743D9A35}" type="pres">
      <dgm:prSet presAssocID="{890EB54E-DCFB-49BC-89B6-CDE56445B4B4}" presName="node" presStyleLbl="node1" presStyleIdx="4" presStyleCnt="7" custScaleX="127048" custLinFactNeighborX="-557" custLinFactNeighborY="-239" custRadScaleRad="95447" custRadScaleInc="9553">
        <dgm:presLayoutVars>
          <dgm:bulletEnabled val="1"/>
        </dgm:presLayoutVars>
      </dgm:prSet>
      <dgm:spPr/>
      <dgm:t>
        <a:bodyPr/>
        <a:lstStyle/>
        <a:p>
          <a:endParaRPr lang="ru-RU"/>
        </a:p>
      </dgm:t>
    </dgm:pt>
    <dgm:pt modelId="{9654BF1F-2A1C-4536-B58C-4644F4FFC290}" type="pres">
      <dgm:prSet presAssocID="{A616C1A0-A924-4F90-BCD5-466E7ABC20B3}" presName="Name9" presStyleLbl="parChTrans1D2" presStyleIdx="5" presStyleCnt="7"/>
      <dgm:spPr/>
      <dgm:t>
        <a:bodyPr/>
        <a:lstStyle/>
        <a:p>
          <a:endParaRPr lang="ru-RU"/>
        </a:p>
      </dgm:t>
    </dgm:pt>
    <dgm:pt modelId="{37ECE697-6B14-472E-83E0-BD1959399998}" type="pres">
      <dgm:prSet presAssocID="{A616C1A0-A924-4F90-BCD5-466E7ABC20B3}" presName="connTx" presStyleLbl="parChTrans1D2" presStyleIdx="5" presStyleCnt="7"/>
      <dgm:spPr/>
      <dgm:t>
        <a:bodyPr/>
        <a:lstStyle/>
        <a:p>
          <a:endParaRPr lang="ru-RU"/>
        </a:p>
      </dgm:t>
    </dgm:pt>
    <dgm:pt modelId="{A305BDA0-13B0-41C9-B9EB-38E5C2D75506}" type="pres">
      <dgm:prSet presAssocID="{F84BD253-6A5E-40A5-9DF8-CC39B7450DEB}" presName="node" presStyleLbl="node1" presStyleIdx="5" presStyleCnt="7" custScaleX="172555" custLinFactNeighborX="-557" custLinFactNeighborY="-239" custRadScaleRad="118461" custRadScaleInc="27248">
        <dgm:presLayoutVars>
          <dgm:bulletEnabled val="1"/>
        </dgm:presLayoutVars>
      </dgm:prSet>
      <dgm:spPr/>
      <dgm:t>
        <a:bodyPr/>
        <a:lstStyle/>
        <a:p>
          <a:endParaRPr lang="ru-RU"/>
        </a:p>
      </dgm:t>
    </dgm:pt>
    <dgm:pt modelId="{52637A32-B453-4548-B382-2521A712D94B}" type="pres">
      <dgm:prSet presAssocID="{0A1D01B6-97F7-4FE8-AA43-984E05A722FB}" presName="Name9" presStyleLbl="parChTrans1D2" presStyleIdx="6" presStyleCnt="7"/>
      <dgm:spPr/>
      <dgm:t>
        <a:bodyPr/>
        <a:lstStyle/>
        <a:p>
          <a:endParaRPr lang="ru-RU"/>
        </a:p>
      </dgm:t>
    </dgm:pt>
    <dgm:pt modelId="{66B7CE1C-7956-4C04-A115-7B79F34AA544}" type="pres">
      <dgm:prSet presAssocID="{0A1D01B6-97F7-4FE8-AA43-984E05A722FB}" presName="connTx" presStyleLbl="parChTrans1D2" presStyleIdx="6" presStyleCnt="7"/>
      <dgm:spPr/>
      <dgm:t>
        <a:bodyPr/>
        <a:lstStyle/>
        <a:p>
          <a:endParaRPr lang="ru-RU"/>
        </a:p>
      </dgm:t>
    </dgm:pt>
    <dgm:pt modelId="{505107C9-CA1F-4D15-9871-8645EA797F19}" type="pres">
      <dgm:prSet presAssocID="{38B36126-79BC-44A1-96F9-23287B931BFD}" presName="node" presStyleLbl="node1" presStyleIdx="6" presStyleCnt="7" custScaleX="145525" custLinFactNeighborX="-557" custLinFactNeighborY="-239" custRadScaleRad="101413" custRadScaleInc="-19131">
        <dgm:presLayoutVars>
          <dgm:bulletEnabled val="1"/>
        </dgm:presLayoutVars>
      </dgm:prSet>
      <dgm:spPr/>
      <dgm:t>
        <a:bodyPr/>
        <a:lstStyle/>
        <a:p>
          <a:endParaRPr lang="ru-RU"/>
        </a:p>
      </dgm:t>
    </dgm:pt>
  </dgm:ptLst>
  <dgm:cxnLst>
    <dgm:cxn modelId="{F4B989D4-D317-4945-B09E-FA7AD9D3295E}" type="presOf" srcId="{38B36126-79BC-44A1-96F9-23287B931BFD}" destId="{505107C9-CA1F-4D15-9871-8645EA797F19}" srcOrd="0" destOrd="0" presId="urn:microsoft.com/office/officeart/2005/8/layout/radial1"/>
    <dgm:cxn modelId="{0964BEFE-13F2-46C9-9A62-EDF0A4963207}" type="presOf" srcId="{179CB763-1F99-44C0-AB23-961DD8F1CEDF}" destId="{C49E9BEE-E6D5-4352-AB9A-279C891CF2CB}" srcOrd="0" destOrd="0" presId="urn:microsoft.com/office/officeart/2005/8/layout/radial1"/>
    <dgm:cxn modelId="{E00B735E-4B7B-44BC-9EA3-D608E0EF044F}" srcId="{5A1C0623-4B12-4823-8DAE-BBBE71C1F7C9}" destId="{52305DCF-3C8C-4D8E-B371-4560F19171AA}" srcOrd="0" destOrd="0" parTransId="{F149A31E-4C80-427A-8B31-D482AA9C9C60}" sibTransId="{8D7F54B5-7830-4E13-8B5E-3B265FB78D61}"/>
    <dgm:cxn modelId="{ADBE435F-0355-40D2-B00F-5550EAF73D2D}" srcId="{5A1C0623-4B12-4823-8DAE-BBBE71C1F7C9}" destId="{890EB54E-DCFB-49BC-89B6-CDE56445B4B4}" srcOrd="4" destOrd="0" parTransId="{D31B211E-5655-4A27-9AB0-1EA5248A2CE7}" sibTransId="{2CB7C688-65F0-4215-BED6-EF585D4CA4F3}"/>
    <dgm:cxn modelId="{A68555F2-52CB-4CB6-8904-860AF5DAC1D3}" srcId="{5A1C0623-4B12-4823-8DAE-BBBE71C1F7C9}" destId="{179CB763-1F99-44C0-AB23-961DD8F1CEDF}" srcOrd="1" destOrd="0" parTransId="{ADC55682-D25E-4F8D-8069-B5726074CE8F}" sibTransId="{34D37400-39FB-4CA6-8DE6-E231740B0CD4}"/>
    <dgm:cxn modelId="{CCE5385E-EE71-483B-A575-28D0C881FD4F}" type="presOf" srcId="{ADC55682-D25E-4F8D-8069-B5726074CE8F}" destId="{9D2C533F-3969-4239-9B61-78FC6E65A895}" srcOrd="1" destOrd="0" presId="urn:microsoft.com/office/officeart/2005/8/layout/radial1"/>
    <dgm:cxn modelId="{5919FDF1-7DCE-419C-9786-8F09E83E9BFC}" type="presOf" srcId="{F149A31E-4C80-427A-8B31-D482AA9C9C60}" destId="{107E6700-2EC6-4526-AE9F-21DA3F335976}" srcOrd="0" destOrd="0" presId="urn:microsoft.com/office/officeart/2005/8/layout/radial1"/>
    <dgm:cxn modelId="{4E7BE762-EDE7-4948-B69E-985FD7E69363}" type="presOf" srcId="{04BB6691-B788-494B-A53F-A15898AEB381}" destId="{C60B0315-5892-4161-BFEE-50E7350E867C}" srcOrd="1" destOrd="0" presId="urn:microsoft.com/office/officeart/2005/8/layout/radial1"/>
    <dgm:cxn modelId="{1B5E604D-9D3E-426D-8188-C87A8B0CDBBE}" type="presOf" srcId="{04BB6691-B788-494B-A53F-A15898AEB381}" destId="{C0BE4E25-B396-449C-8AD4-06DFEA853797}" srcOrd="0" destOrd="0" presId="urn:microsoft.com/office/officeart/2005/8/layout/radial1"/>
    <dgm:cxn modelId="{275373C5-B442-4DEE-9E4A-25065246E558}" srcId="{5A1C0623-4B12-4823-8DAE-BBBE71C1F7C9}" destId="{78CE6F69-8A85-4E93-A67E-8423EC1B866E}" srcOrd="2" destOrd="0" parTransId="{89D46891-467B-4649-8F56-83D01BC714E8}" sibTransId="{0F93B769-9CEB-4271-8D89-70CA687DDBFB}"/>
    <dgm:cxn modelId="{FA5F7EF1-476D-4131-8442-20942AC5DBBD}" type="presOf" srcId="{F84BD253-6A5E-40A5-9DF8-CC39B7450DEB}" destId="{A305BDA0-13B0-41C9-B9EB-38E5C2D75506}" srcOrd="0" destOrd="0" presId="urn:microsoft.com/office/officeart/2005/8/layout/radial1"/>
    <dgm:cxn modelId="{03E19C42-23DE-452C-827D-9ECA77BAA2FA}" type="presOf" srcId="{89D46891-467B-4649-8F56-83D01BC714E8}" destId="{FDD1D732-813C-4E68-8F93-C4E2D362D01D}" srcOrd="0" destOrd="0" presId="urn:microsoft.com/office/officeart/2005/8/layout/radial1"/>
    <dgm:cxn modelId="{0AB79508-7505-40D7-A663-F1923D649D9B}" type="presOf" srcId="{5A1C0623-4B12-4823-8DAE-BBBE71C1F7C9}" destId="{8086403C-68C4-4F5C-89F3-D8B82596BCDC}" srcOrd="0" destOrd="0" presId="urn:microsoft.com/office/officeart/2005/8/layout/radial1"/>
    <dgm:cxn modelId="{626DEC80-657E-4953-A597-585559DDABB9}" type="presOf" srcId="{A616C1A0-A924-4F90-BCD5-466E7ABC20B3}" destId="{37ECE697-6B14-472E-83E0-BD1959399998}" srcOrd="1" destOrd="0" presId="urn:microsoft.com/office/officeart/2005/8/layout/radial1"/>
    <dgm:cxn modelId="{9EBA99A0-760F-49E4-AE4D-851E286ED169}" srcId="{5A1C0623-4B12-4823-8DAE-BBBE71C1F7C9}" destId="{38B36126-79BC-44A1-96F9-23287B931BFD}" srcOrd="6" destOrd="0" parTransId="{0A1D01B6-97F7-4FE8-AA43-984E05A722FB}" sibTransId="{206E425E-DF4D-4822-8987-525B46717B77}"/>
    <dgm:cxn modelId="{9BC1912F-DFCB-4F07-96DA-F98CD75DE6C6}" type="presOf" srcId="{D31B211E-5655-4A27-9AB0-1EA5248A2CE7}" destId="{121D3C34-148D-4E34-AAAF-E52D1E71A43E}" srcOrd="0" destOrd="0" presId="urn:microsoft.com/office/officeart/2005/8/layout/radial1"/>
    <dgm:cxn modelId="{6E5FAE7F-949A-45F3-B4A8-2568F878C0A7}" type="presOf" srcId="{D31B211E-5655-4A27-9AB0-1EA5248A2CE7}" destId="{B1B93FBC-F240-4966-943A-62D1DC94BC1A}" srcOrd="1" destOrd="0" presId="urn:microsoft.com/office/officeart/2005/8/layout/radial1"/>
    <dgm:cxn modelId="{BF5421CD-FA69-47B1-BDF8-4D1C45789B99}" type="presOf" srcId="{890EB54E-DCFB-49BC-89B6-CDE56445B4B4}" destId="{B024A178-EA5C-4DD4-8923-C641743D9A35}" srcOrd="0" destOrd="0" presId="urn:microsoft.com/office/officeart/2005/8/layout/radial1"/>
    <dgm:cxn modelId="{DFCA5A81-D78B-4065-9F44-9185AA87E341}" srcId="{5A1C0623-4B12-4823-8DAE-BBBE71C1F7C9}" destId="{F84BD253-6A5E-40A5-9DF8-CC39B7450DEB}" srcOrd="5" destOrd="0" parTransId="{A616C1A0-A924-4F90-BCD5-466E7ABC20B3}" sibTransId="{66952476-3D2E-4BE0-AFFA-CCDF77B9985A}"/>
    <dgm:cxn modelId="{A449DE40-1B64-436C-BEC2-47C528435564}" type="presOf" srcId="{0A1D01B6-97F7-4FE8-AA43-984E05A722FB}" destId="{66B7CE1C-7956-4C04-A115-7B79F34AA544}" srcOrd="1" destOrd="0" presId="urn:microsoft.com/office/officeart/2005/8/layout/radial1"/>
    <dgm:cxn modelId="{88AE4709-DCCC-4FE0-89E6-C23D9AF0B3DE}" type="presOf" srcId="{89D46891-467B-4649-8F56-83D01BC714E8}" destId="{983C0092-1656-4426-A01A-4A0B82D4A11B}" srcOrd="1" destOrd="0" presId="urn:microsoft.com/office/officeart/2005/8/layout/radial1"/>
    <dgm:cxn modelId="{A59A6B8C-B474-486A-AFCC-10A53E8C2861}" type="presOf" srcId="{F149A31E-4C80-427A-8B31-D482AA9C9C60}" destId="{594C77B0-CA48-4444-BB3A-CB0FBD8A5038}" srcOrd="1" destOrd="0" presId="urn:microsoft.com/office/officeart/2005/8/layout/radial1"/>
    <dgm:cxn modelId="{70F61A5C-B22E-4173-A3BB-86932FEF5B4E}" type="presOf" srcId="{ADC55682-D25E-4F8D-8069-B5726074CE8F}" destId="{8F167E8F-9E05-4A41-A884-415577D00B2E}" srcOrd="0" destOrd="0" presId="urn:microsoft.com/office/officeart/2005/8/layout/radial1"/>
    <dgm:cxn modelId="{BE4A6667-F957-4C54-998D-EA30BF6DE7EC}" type="presOf" srcId="{A616C1A0-A924-4F90-BCD5-466E7ABC20B3}" destId="{9654BF1F-2A1C-4536-B58C-4644F4FFC290}" srcOrd="0" destOrd="0" presId="urn:microsoft.com/office/officeart/2005/8/layout/radial1"/>
    <dgm:cxn modelId="{6089FF1F-C3E7-4E1E-8633-A7F559DFFBEE}" type="presOf" srcId="{6671C89D-2B25-4164-899A-A22ED17E6052}" destId="{B5DA5D36-1E1D-4AE5-836F-6C02294ED2FD}" srcOrd="0" destOrd="0" presId="urn:microsoft.com/office/officeart/2005/8/layout/radial1"/>
    <dgm:cxn modelId="{461A19CE-B717-4668-9E33-2BB236DBFDF7}" type="presOf" srcId="{78CE6F69-8A85-4E93-A67E-8423EC1B866E}" destId="{65897F61-57FA-4E5A-8A77-F629F749E901}" srcOrd="0" destOrd="0" presId="urn:microsoft.com/office/officeart/2005/8/layout/radial1"/>
    <dgm:cxn modelId="{20DDA771-0ECB-413A-9C5D-76E1F7D10211}" type="presOf" srcId="{0A1D01B6-97F7-4FE8-AA43-984E05A722FB}" destId="{52637A32-B453-4548-B382-2521A712D94B}" srcOrd="0" destOrd="0" presId="urn:microsoft.com/office/officeart/2005/8/layout/radial1"/>
    <dgm:cxn modelId="{47B5C40E-6BE8-44D3-8553-FBF1D2C5BBF5}" type="presOf" srcId="{52305DCF-3C8C-4D8E-B371-4560F19171AA}" destId="{9F44BDA5-BFD1-4CA5-A0A3-0AF3A85F9A32}" srcOrd="0" destOrd="0" presId="urn:microsoft.com/office/officeart/2005/8/layout/radial1"/>
    <dgm:cxn modelId="{9A9EBEEC-F98C-4C78-9450-F4F83F1FE511}" type="presOf" srcId="{0711070F-8805-4BB8-B537-B4E9DF89B32F}" destId="{7375D74B-1242-4C49-BBE3-3EDE7719EAE5}" srcOrd="0" destOrd="0" presId="urn:microsoft.com/office/officeart/2005/8/layout/radial1"/>
    <dgm:cxn modelId="{D752C1B6-C1BA-4182-9498-C49ED6F19E10}" srcId="{5A1C0623-4B12-4823-8DAE-BBBE71C1F7C9}" destId="{6671C89D-2B25-4164-899A-A22ED17E6052}" srcOrd="3" destOrd="0" parTransId="{04BB6691-B788-494B-A53F-A15898AEB381}" sibTransId="{BF569DC4-7C72-49A8-8D62-59D19C1BD32A}"/>
    <dgm:cxn modelId="{08F51FDB-A8D2-4B39-8271-DCFD2DF33A64}" srcId="{0711070F-8805-4BB8-B537-B4E9DF89B32F}" destId="{5A1C0623-4B12-4823-8DAE-BBBE71C1F7C9}" srcOrd="0" destOrd="0" parTransId="{6AF22E9C-C0D5-4186-9995-26E6D9E64BEF}" sibTransId="{696FEF12-C5DC-4A53-B1A2-5D86EBD464E6}"/>
    <dgm:cxn modelId="{20A67F22-7186-47A2-864F-B4EF38E6DF47}" type="presParOf" srcId="{7375D74B-1242-4C49-BBE3-3EDE7719EAE5}" destId="{8086403C-68C4-4F5C-89F3-D8B82596BCDC}" srcOrd="0" destOrd="0" presId="urn:microsoft.com/office/officeart/2005/8/layout/radial1"/>
    <dgm:cxn modelId="{B2E967DD-630F-498D-9659-9F3AC4DBA1BD}" type="presParOf" srcId="{7375D74B-1242-4C49-BBE3-3EDE7719EAE5}" destId="{107E6700-2EC6-4526-AE9F-21DA3F335976}" srcOrd="1" destOrd="0" presId="urn:microsoft.com/office/officeart/2005/8/layout/radial1"/>
    <dgm:cxn modelId="{EECF1347-49AB-4346-BFE0-4DD8566F17B8}" type="presParOf" srcId="{107E6700-2EC6-4526-AE9F-21DA3F335976}" destId="{594C77B0-CA48-4444-BB3A-CB0FBD8A5038}" srcOrd="0" destOrd="0" presId="urn:microsoft.com/office/officeart/2005/8/layout/radial1"/>
    <dgm:cxn modelId="{24AA0B33-F5D2-4A2D-BDBF-EEA40A5EA89E}" type="presParOf" srcId="{7375D74B-1242-4C49-BBE3-3EDE7719EAE5}" destId="{9F44BDA5-BFD1-4CA5-A0A3-0AF3A85F9A32}" srcOrd="2" destOrd="0" presId="urn:microsoft.com/office/officeart/2005/8/layout/radial1"/>
    <dgm:cxn modelId="{B604235A-C841-470A-A3B1-D9AFC8F9D5C6}" type="presParOf" srcId="{7375D74B-1242-4C49-BBE3-3EDE7719EAE5}" destId="{8F167E8F-9E05-4A41-A884-415577D00B2E}" srcOrd="3" destOrd="0" presId="urn:microsoft.com/office/officeart/2005/8/layout/radial1"/>
    <dgm:cxn modelId="{286ADC95-787E-4E9E-BDCD-37D9919B1B06}" type="presParOf" srcId="{8F167E8F-9E05-4A41-A884-415577D00B2E}" destId="{9D2C533F-3969-4239-9B61-78FC6E65A895}" srcOrd="0" destOrd="0" presId="urn:microsoft.com/office/officeart/2005/8/layout/radial1"/>
    <dgm:cxn modelId="{A463FA3E-C9E2-497D-985B-DF24A31F9FA0}" type="presParOf" srcId="{7375D74B-1242-4C49-BBE3-3EDE7719EAE5}" destId="{C49E9BEE-E6D5-4352-AB9A-279C891CF2CB}" srcOrd="4" destOrd="0" presId="urn:microsoft.com/office/officeart/2005/8/layout/radial1"/>
    <dgm:cxn modelId="{36D7E300-5967-47EB-B9D2-CDBA542DF4EB}" type="presParOf" srcId="{7375D74B-1242-4C49-BBE3-3EDE7719EAE5}" destId="{FDD1D732-813C-4E68-8F93-C4E2D362D01D}" srcOrd="5" destOrd="0" presId="urn:microsoft.com/office/officeart/2005/8/layout/radial1"/>
    <dgm:cxn modelId="{79E0E878-FE8D-4347-88CB-D26A9AE878B6}" type="presParOf" srcId="{FDD1D732-813C-4E68-8F93-C4E2D362D01D}" destId="{983C0092-1656-4426-A01A-4A0B82D4A11B}" srcOrd="0" destOrd="0" presId="urn:microsoft.com/office/officeart/2005/8/layout/radial1"/>
    <dgm:cxn modelId="{3E16CF52-9D8A-4DD1-9047-8D42D1FD0B8A}" type="presParOf" srcId="{7375D74B-1242-4C49-BBE3-3EDE7719EAE5}" destId="{65897F61-57FA-4E5A-8A77-F629F749E901}" srcOrd="6" destOrd="0" presId="urn:microsoft.com/office/officeart/2005/8/layout/radial1"/>
    <dgm:cxn modelId="{BF6A30C2-19D2-4BD8-B7B6-D2C670DDD477}" type="presParOf" srcId="{7375D74B-1242-4C49-BBE3-3EDE7719EAE5}" destId="{C0BE4E25-B396-449C-8AD4-06DFEA853797}" srcOrd="7" destOrd="0" presId="urn:microsoft.com/office/officeart/2005/8/layout/radial1"/>
    <dgm:cxn modelId="{7F780831-95CF-4C82-B081-7EABD9F74EA8}" type="presParOf" srcId="{C0BE4E25-B396-449C-8AD4-06DFEA853797}" destId="{C60B0315-5892-4161-BFEE-50E7350E867C}" srcOrd="0" destOrd="0" presId="urn:microsoft.com/office/officeart/2005/8/layout/radial1"/>
    <dgm:cxn modelId="{61D7E259-C591-4A67-9E80-E80FA44B5C3D}" type="presParOf" srcId="{7375D74B-1242-4C49-BBE3-3EDE7719EAE5}" destId="{B5DA5D36-1E1D-4AE5-836F-6C02294ED2FD}" srcOrd="8" destOrd="0" presId="urn:microsoft.com/office/officeart/2005/8/layout/radial1"/>
    <dgm:cxn modelId="{581C0C4F-9276-42BA-9CBF-1D8D589B2B3C}" type="presParOf" srcId="{7375D74B-1242-4C49-BBE3-3EDE7719EAE5}" destId="{121D3C34-148D-4E34-AAAF-E52D1E71A43E}" srcOrd="9" destOrd="0" presId="urn:microsoft.com/office/officeart/2005/8/layout/radial1"/>
    <dgm:cxn modelId="{75779AE6-E8E4-4845-A51C-370C4013159E}" type="presParOf" srcId="{121D3C34-148D-4E34-AAAF-E52D1E71A43E}" destId="{B1B93FBC-F240-4966-943A-62D1DC94BC1A}" srcOrd="0" destOrd="0" presId="urn:microsoft.com/office/officeart/2005/8/layout/radial1"/>
    <dgm:cxn modelId="{A2B75FE3-9772-4417-AE44-9864E33ADA77}" type="presParOf" srcId="{7375D74B-1242-4C49-BBE3-3EDE7719EAE5}" destId="{B024A178-EA5C-4DD4-8923-C641743D9A35}" srcOrd="10" destOrd="0" presId="urn:microsoft.com/office/officeart/2005/8/layout/radial1"/>
    <dgm:cxn modelId="{987750C9-F30B-4040-B244-F8565282DD6D}" type="presParOf" srcId="{7375D74B-1242-4C49-BBE3-3EDE7719EAE5}" destId="{9654BF1F-2A1C-4536-B58C-4644F4FFC290}" srcOrd="11" destOrd="0" presId="urn:microsoft.com/office/officeart/2005/8/layout/radial1"/>
    <dgm:cxn modelId="{8E8B1B2B-82FA-4C5A-ACA7-5E968F27A95D}" type="presParOf" srcId="{9654BF1F-2A1C-4536-B58C-4644F4FFC290}" destId="{37ECE697-6B14-472E-83E0-BD1959399998}" srcOrd="0" destOrd="0" presId="urn:microsoft.com/office/officeart/2005/8/layout/radial1"/>
    <dgm:cxn modelId="{5ED446F0-C1A3-4EFC-AE8B-F91F094136E6}" type="presParOf" srcId="{7375D74B-1242-4C49-BBE3-3EDE7719EAE5}" destId="{A305BDA0-13B0-41C9-B9EB-38E5C2D75506}" srcOrd="12" destOrd="0" presId="urn:microsoft.com/office/officeart/2005/8/layout/radial1"/>
    <dgm:cxn modelId="{93392935-99B2-47F7-A4E7-9AA8E541E8CC}" type="presParOf" srcId="{7375D74B-1242-4C49-BBE3-3EDE7719EAE5}" destId="{52637A32-B453-4548-B382-2521A712D94B}" srcOrd="13" destOrd="0" presId="urn:microsoft.com/office/officeart/2005/8/layout/radial1"/>
    <dgm:cxn modelId="{59821659-15CF-486A-B83E-CF789E35476B}" type="presParOf" srcId="{52637A32-B453-4548-B382-2521A712D94B}" destId="{66B7CE1C-7956-4C04-A115-7B79F34AA544}" srcOrd="0" destOrd="0" presId="urn:microsoft.com/office/officeart/2005/8/layout/radial1"/>
    <dgm:cxn modelId="{2BCF1AAD-B361-4ADA-830F-6B7261EC6177}" type="presParOf" srcId="{7375D74B-1242-4C49-BBE3-3EDE7719EAE5}" destId="{505107C9-CA1F-4D15-9871-8645EA797F19}" srcOrd="14" destOrd="0" presId="urn:microsoft.com/office/officeart/2005/8/layout/radial1"/>
  </dgm:cxnLst>
  <dgm:bg/>
  <dgm:whole/>
</dgm:dataModel>
</file>

<file path=ppt/diagrams/data6.xml><?xml version="1.0" encoding="utf-8"?>
<dgm:dataModel xmlns:dgm="http://schemas.openxmlformats.org/drawingml/2006/diagram" xmlns:a="http://schemas.openxmlformats.org/drawingml/2006/main">
  <dgm:ptLst>
    <dgm:pt modelId="{E626BE14-5021-4825-B8FE-1497A9AB58F0}" type="doc">
      <dgm:prSet loTypeId="urn:microsoft.com/office/officeart/2005/8/layout/cycle8" loCatId="cycle" qsTypeId="urn:microsoft.com/office/officeart/2005/8/quickstyle/3d4" qsCatId="3D" csTypeId="urn:microsoft.com/office/officeart/2005/8/colors/accent1_2" csCatId="accent1" phldr="1"/>
      <dgm:spPr/>
      <dgm:t>
        <a:bodyPr/>
        <a:lstStyle/>
        <a:p>
          <a:endParaRPr lang="ru-RU"/>
        </a:p>
      </dgm:t>
    </dgm:pt>
    <dgm:pt modelId="{882F112E-5785-4213-855F-1EE9BE150D2F}">
      <dgm:prSet phldrT="[Текст]" custT="1"/>
      <dgm:spPr/>
      <dgm:t>
        <a:bodyPr/>
        <a:lstStyle/>
        <a:p>
          <a:r>
            <a:rPr lang="uk-UA" sz="1400" b="1" dirty="0" smtClean="0">
              <a:solidFill>
                <a:schemeClr val="tx1"/>
              </a:solidFill>
            </a:rPr>
            <a:t>“ Дискусія “</a:t>
          </a:r>
          <a:endParaRPr lang="ru-RU" sz="1400" b="1" dirty="0">
            <a:solidFill>
              <a:schemeClr val="tx1"/>
            </a:solidFill>
          </a:endParaRPr>
        </a:p>
      </dgm:t>
    </dgm:pt>
    <dgm:pt modelId="{0FD501EB-BD03-447E-84E8-27663C90D15A}" type="parTrans" cxnId="{B034EC4C-8F46-41B2-AFE2-51325FA017B0}">
      <dgm:prSet/>
      <dgm:spPr/>
      <dgm:t>
        <a:bodyPr/>
        <a:lstStyle/>
        <a:p>
          <a:endParaRPr lang="ru-RU"/>
        </a:p>
      </dgm:t>
    </dgm:pt>
    <dgm:pt modelId="{8901BADD-6455-4EDA-9999-B101BB0AFE3D}" type="sibTrans" cxnId="{B034EC4C-8F46-41B2-AFE2-51325FA017B0}">
      <dgm:prSet/>
      <dgm:spPr/>
      <dgm:t>
        <a:bodyPr/>
        <a:lstStyle/>
        <a:p>
          <a:endParaRPr lang="ru-RU"/>
        </a:p>
      </dgm:t>
    </dgm:pt>
    <dgm:pt modelId="{EF1C630E-164A-4971-A4BC-CDB7603F174F}">
      <dgm:prSet phldrT="[Текст]" custT="1"/>
      <dgm:spPr/>
      <dgm:t>
        <a:bodyPr/>
        <a:lstStyle/>
        <a:p>
          <a:r>
            <a:rPr lang="uk-UA" sz="1400" b="1" dirty="0" smtClean="0">
              <a:solidFill>
                <a:schemeClr val="tx1"/>
              </a:solidFill>
            </a:rPr>
            <a:t>“ Критичне читання тексту в парах ”</a:t>
          </a:r>
          <a:endParaRPr lang="ru-RU" sz="1400" b="1" dirty="0">
            <a:solidFill>
              <a:schemeClr val="tx1"/>
            </a:solidFill>
          </a:endParaRPr>
        </a:p>
      </dgm:t>
    </dgm:pt>
    <dgm:pt modelId="{7554EA17-5259-4125-B345-33F61820510A}" type="parTrans" cxnId="{07CAD862-1B4D-4640-873D-20AC5934E1BC}">
      <dgm:prSet/>
      <dgm:spPr/>
      <dgm:t>
        <a:bodyPr/>
        <a:lstStyle/>
        <a:p>
          <a:endParaRPr lang="ru-RU"/>
        </a:p>
      </dgm:t>
    </dgm:pt>
    <dgm:pt modelId="{F226B339-D909-42F7-9F51-22C369819D36}" type="sibTrans" cxnId="{07CAD862-1B4D-4640-873D-20AC5934E1BC}">
      <dgm:prSet/>
      <dgm:spPr/>
      <dgm:t>
        <a:bodyPr/>
        <a:lstStyle/>
        <a:p>
          <a:endParaRPr lang="ru-RU"/>
        </a:p>
      </dgm:t>
    </dgm:pt>
    <dgm:pt modelId="{FB9A5B48-7A4B-40C4-B1F1-4D60A123D37D}">
      <dgm:prSet phldrT="[Текст]" custT="1"/>
      <dgm:spPr/>
      <dgm:t>
        <a:bodyPr/>
        <a:lstStyle/>
        <a:p>
          <a:r>
            <a:rPr lang="uk-UA" sz="1400" b="1" dirty="0" smtClean="0">
              <a:solidFill>
                <a:schemeClr val="tx1"/>
              </a:solidFill>
            </a:rPr>
            <a:t>“ </a:t>
          </a:r>
          <a:r>
            <a:rPr lang="uk-UA" sz="1400" b="1" dirty="0" err="1" smtClean="0">
              <a:solidFill>
                <a:schemeClr val="tx1"/>
              </a:solidFill>
            </a:rPr>
            <a:t>Різно-кольорові</a:t>
          </a:r>
          <a:r>
            <a:rPr lang="uk-UA" sz="1400" b="1" dirty="0" smtClean="0">
              <a:solidFill>
                <a:schemeClr val="tx1"/>
              </a:solidFill>
            </a:rPr>
            <a:t> капелюшки “</a:t>
          </a:r>
          <a:endParaRPr lang="ru-RU" sz="1400" b="1" dirty="0">
            <a:solidFill>
              <a:schemeClr val="tx1"/>
            </a:solidFill>
          </a:endParaRPr>
        </a:p>
      </dgm:t>
    </dgm:pt>
    <dgm:pt modelId="{55070881-A004-4706-9362-2FA4EA0234A8}" type="parTrans" cxnId="{20325825-E546-48CE-B3A4-698AF3406477}">
      <dgm:prSet/>
      <dgm:spPr/>
      <dgm:t>
        <a:bodyPr/>
        <a:lstStyle/>
        <a:p>
          <a:endParaRPr lang="ru-RU"/>
        </a:p>
      </dgm:t>
    </dgm:pt>
    <dgm:pt modelId="{29456641-7ED7-4619-938B-29FEDC04CC0F}" type="sibTrans" cxnId="{20325825-E546-48CE-B3A4-698AF3406477}">
      <dgm:prSet/>
      <dgm:spPr/>
      <dgm:t>
        <a:bodyPr/>
        <a:lstStyle/>
        <a:p>
          <a:endParaRPr lang="ru-RU"/>
        </a:p>
      </dgm:t>
    </dgm:pt>
    <dgm:pt modelId="{2DF8A561-EACE-4FE8-8497-CF9779499596}" type="pres">
      <dgm:prSet presAssocID="{E626BE14-5021-4825-B8FE-1497A9AB58F0}" presName="compositeShape" presStyleCnt="0">
        <dgm:presLayoutVars>
          <dgm:chMax val="7"/>
          <dgm:dir/>
          <dgm:resizeHandles val="exact"/>
        </dgm:presLayoutVars>
      </dgm:prSet>
      <dgm:spPr/>
      <dgm:t>
        <a:bodyPr/>
        <a:lstStyle/>
        <a:p>
          <a:endParaRPr lang="ru-RU"/>
        </a:p>
      </dgm:t>
    </dgm:pt>
    <dgm:pt modelId="{4B46669B-1CCA-46C8-83F2-9531A9665A45}" type="pres">
      <dgm:prSet presAssocID="{E626BE14-5021-4825-B8FE-1497A9AB58F0}" presName="wedge1" presStyleLbl="node1" presStyleIdx="0" presStyleCnt="3"/>
      <dgm:spPr/>
      <dgm:t>
        <a:bodyPr/>
        <a:lstStyle/>
        <a:p>
          <a:endParaRPr lang="ru-RU"/>
        </a:p>
      </dgm:t>
    </dgm:pt>
    <dgm:pt modelId="{8BBD7FA1-CDB1-4ED2-B23B-E85B4D874C91}" type="pres">
      <dgm:prSet presAssocID="{E626BE14-5021-4825-B8FE-1497A9AB58F0}" presName="dummy1a" presStyleCnt="0"/>
      <dgm:spPr/>
    </dgm:pt>
    <dgm:pt modelId="{F5079A6B-0EE7-4B22-B668-28B804EB6439}" type="pres">
      <dgm:prSet presAssocID="{E626BE14-5021-4825-B8FE-1497A9AB58F0}" presName="dummy1b" presStyleCnt="0"/>
      <dgm:spPr/>
    </dgm:pt>
    <dgm:pt modelId="{50D798F0-4FBC-4147-A019-4D6EE9C3B21F}" type="pres">
      <dgm:prSet presAssocID="{E626BE14-5021-4825-B8FE-1497A9AB58F0}" presName="wedge1Tx" presStyleLbl="node1" presStyleIdx="0" presStyleCnt="3">
        <dgm:presLayoutVars>
          <dgm:chMax val="0"/>
          <dgm:chPref val="0"/>
          <dgm:bulletEnabled val="1"/>
        </dgm:presLayoutVars>
      </dgm:prSet>
      <dgm:spPr/>
      <dgm:t>
        <a:bodyPr/>
        <a:lstStyle/>
        <a:p>
          <a:endParaRPr lang="ru-RU"/>
        </a:p>
      </dgm:t>
    </dgm:pt>
    <dgm:pt modelId="{C3A4986E-3542-453A-AC93-364599D76A73}" type="pres">
      <dgm:prSet presAssocID="{E626BE14-5021-4825-B8FE-1497A9AB58F0}" presName="wedge2" presStyleLbl="node1" presStyleIdx="1" presStyleCnt="3"/>
      <dgm:spPr/>
      <dgm:t>
        <a:bodyPr/>
        <a:lstStyle/>
        <a:p>
          <a:endParaRPr lang="ru-RU"/>
        </a:p>
      </dgm:t>
    </dgm:pt>
    <dgm:pt modelId="{C451A903-567F-4311-A20C-F3F0525F1BEC}" type="pres">
      <dgm:prSet presAssocID="{E626BE14-5021-4825-B8FE-1497A9AB58F0}" presName="dummy2a" presStyleCnt="0"/>
      <dgm:spPr/>
    </dgm:pt>
    <dgm:pt modelId="{DEE445A2-56BE-460B-A6B5-30D344742A28}" type="pres">
      <dgm:prSet presAssocID="{E626BE14-5021-4825-B8FE-1497A9AB58F0}" presName="dummy2b" presStyleCnt="0"/>
      <dgm:spPr/>
    </dgm:pt>
    <dgm:pt modelId="{B1376B77-4BB1-4B3D-8A2F-FD8BE7D0249F}" type="pres">
      <dgm:prSet presAssocID="{E626BE14-5021-4825-B8FE-1497A9AB58F0}" presName="wedge2Tx" presStyleLbl="node1" presStyleIdx="1" presStyleCnt="3">
        <dgm:presLayoutVars>
          <dgm:chMax val="0"/>
          <dgm:chPref val="0"/>
          <dgm:bulletEnabled val="1"/>
        </dgm:presLayoutVars>
      </dgm:prSet>
      <dgm:spPr/>
      <dgm:t>
        <a:bodyPr/>
        <a:lstStyle/>
        <a:p>
          <a:endParaRPr lang="ru-RU"/>
        </a:p>
      </dgm:t>
    </dgm:pt>
    <dgm:pt modelId="{7C25803F-BC7D-4770-9B12-9525576BF90B}" type="pres">
      <dgm:prSet presAssocID="{E626BE14-5021-4825-B8FE-1497A9AB58F0}" presName="wedge3" presStyleLbl="node1" presStyleIdx="2" presStyleCnt="3" custLinFactNeighborX="2036" custLinFactNeighborY="289"/>
      <dgm:spPr/>
      <dgm:t>
        <a:bodyPr/>
        <a:lstStyle/>
        <a:p>
          <a:endParaRPr lang="ru-RU"/>
        </a:p>
      </dgm:t>
    </dgm:pt>
    <dgm:pt modelId="{D1A4BAB0-E480-43C7-BFF8-53C22D6F5E3B}" type="pres">
      <dgm:prSet presAssocID="{E626BE14-5021-4825-B8FE-1497A9AB58F0}" presName="dummy3a" presStyleCnt="0"/>
      <dgm:spPr/>
    </dgm:pt>
    <dgm:pt modelId="{9A245EBD-5D2A-468A-AAF2-D2C5EDDAA877}" type="pres">
      <dgm:prSet presAssocID="{E626BE14-5021-4825-B8FE-1497A9AB58F0}" presName="dummy3b" presStyleCnt="0"/>
      <dgm:spPr/>
    </dgm:pt>
    <dgm:pt modelId="{0D3AD925-0F33-48EC-8881-6D0815A7A3B7}" type="pres">
      <dgm:prSet presAssocID="{E626BE14-5021-4825-B8FE-1497A9AB58F0}" presName="wedge3Tx" presStyleLbl="node1" presStyleIdx="2" presStyleCnt="3">
        <dgm:presLayoutVars>
          <dgm:chMax val="0"/>
          <dgm:chPref val="0"/>
          <dgm:bulletEnabled val="1"/>
        </dgm:presLayoutVars>
      </dgm:prSet>
      <dgm:spPr/>
      <dgm:t>
        <a:bodyPr/>
        <a:lstStyle/>
        <a:p>
          <a:endParaRPr lang="ru-RU"/>
        </a:p>
      </dgm:t>
    </dgm:pt>
    <dgm:pt modelId="{D1CC9B7D-93EA-427F-B63C-4769D9DC4E16}" type="pres">
      <dgm:prSet presAssocID="{8901BADD-6455-4EDA-9999-B101BB0AFE3D}" presName="arrowWedge1" presStyleLbl="fgSibTrans2D1" presStyleIdx="0" presStyleCnt="3"/>
      <dgm:spPr/>
    </dgm:pt>
    <dgm:pt modelId="{DBD0FAAC-2CAE-489C-8CD7-09255C563073}" type="pres">
      <dgm:prSet presAssocID="{F226B339-D909-42F7-9F51-22C369819D36}" presName="arrowWedge2" presStyleLbl="fgSibTrans2D1" presStyleIdx="1" presStyleCnt="3"/>
      <dgm:spPr/>
    </dgm:pt>
    <dgm:pt modelId="{877DDB0A-5192-4EE0-ADDD-2CC5946836F3}" type="pres">
      <dgm:prSet presAssocID="{29456641-7ED7-4619-938B-29FEDC04CC0F}" presName="arrowWedge3" presStyleLbl="fgSibTrans2D1" presStyleIdx="2" presStyleCnt="3"/>
      <dgm:spPr/>
    </dgm:pt>
  </dgm:ptLst>
  <dgm:cxnLst>
    <dgm:cxn modelId="{B034EC4C-8F46-41B2-AFE2-51325FA017B0}" srcId="{E626BE14-5021-4825-B8FE-1497A9AB58F0}" destId="{882F112E-5785-4213-855F-1EE9BE150D2F}" srcOrd="0" destOrd="0" parTransId="{0FD501EB-BD03-447E-84E8-27663C90D15A}" sibTransId="{8901BADD-6455-4EDA-9999-B101BB0AFE3D}"/>
    <dgm:cxn modelId="{D035F255-4A42-490D-BA42-2F1897DBF970}" type="presOf" srcId="{E626BE14-5021-4825-B8FE-1497A9AB58F0}" destId="{2DF8A561-EACE-4FE8-8497-CF9779499596}" srcOrd="0" destOrd="0" presId="urn:microsoft.com/office/officeart/2005/8/layout/cycle8"/>
    <dgm:cxn modelId="{8F59C374-81D0-4C9D-942F-51FD715206A8}" type="presOf" srcId="{FB9A5B48-7A4B-40C4-B1F1-4D60A123D37D}" destId="{7C25803F-BC7D-4770-9B12-9525576BF90B}" srcOrd="0" destOrd="0" presId="urn:microsoft.com/office/officeart/2005/8/layout/cycle8"/>
    <dgm:cxn modelId="{20325825-E546-48CE-B3A4-698AF3406477}" srcId="{E626BE14-5021-4825-B8FE-1497A9AB58F0}" destId="{FB9A5B48-7A4B-40C4-B1F1-4D60A123D37D}" srcOrd="2" destOrd="0" parTransId="{55070881-A004-4706-9362-2FA4EA0234A8}" sibTransId="{29456641-7ED7-4619-938B-29FEDC04CC0F}"/>
    <dgm:cxn modelId="{43F77AE7-86AE-429B-A71A-568829BC07AA}" type="presOf" srcId="{882F112E-5785-4213-855F-1EE9BE150D2F}" destId="{50D798F0-4FBC-4147-A019-4D6EE9C3B21F}" srcOrd="1" destOrd="0" presId="urn:microsoft.com/office/officeart/2005/8/layout/cycle8"/>
    <dgm:cxn modelId="{0477B891-4043-489D-8333-1374AF0B959D}" type="presOf" srcId="{EF1C630E-164A-4971-A4BC-CDB7603F174F}" destId="{B1376B77-4BB1-4B3D-8A2F-FD8BE7D0249F}" srcOrd="1" destOrd="0" presId="urn:microsoft.com/office/officeart/2005/8/layout/cycle8"/>
    <dgm:cxn modelId="{8B303978-E115-440A-8640-99F752928D46}" type="presOf" srcId="{EF1C630E-164A-4971-A4BC-CDB7603F174F}" destId="{C3A4986E-3542-453A-AC93-364599D76A73}" srcOrd="0" destOrd="0" presId="urn:microsoft.com/office/officeart/2005/8/layout/cycle8"/>
    <dgm:cxn modelId="{B5E47A01-C8E2-434D-BDF7-3C80986FF09E}" type="presOf" srcId="{FB9A5B48-7A4B-40C4-B1F1-4D60A123D37D}" destId="{0D3AD925-0F33-48EC-8881-6D0815A7A3B7}" srcOrd="1" destOrd="0" presId="urn:microsoft.com/office/officeart/2005/8/layout/cycle8"/>
    <dgm:cxn modelId="{07CAD862-1B4D-4640-873D-20AC5934E1BC}" srcId="{E626BE14-5021-4825-B8FE-1497A9AB58F0}" destId="{EF1C630E-164A-4971-A4BC-CDB7603F174F}" srcOrd="1" destOrd="0" parTransId="{7554EA17-5259-4125-B345-33F61820510A}" sibTransId="{F226B339-D909-42F7-9F51-22C369819D36}"/>
    <dgm:cxn modelId="{26EAD70C-4043-452D-A8E8-6C444B451FC9}" type="presOf" srcId="{882F112E-5785-4213-855F-1EE9BE150D2F}" destId="{4B46669B-1CCA-46C8-83F2-9531A9665A45}" srcOrd="0" destOrd="0" presId="urn:microsoft.com/office/officeart/2005/8/layout/cycle8"/>
    <dgm:cxn modelId="{7C883E38-E490-4B9F-A3BD-04A077E88AEE}" type="presParOf" srcId="{2DF8A561-EACE-4FE8-8497-CF9779499596}" destId="{4B46669B-1CCA-46C8-83F2-9531A9665A45}" srcOrd="0" destOrd="0" presId="urn:microsoft.com/office/officeart/2005/8/layout/cycle8"/>
    <dgm:cxn modelId="{97529B9B-29BA-4672-B2BA-ED4EAFF12232}" type="presParOf" srcId="{2DF8A561-EACE-4FE8-8497-CF9779499596}" destId="{8BBD7FA1-CDB1-4ED2-B23B-E85B4D874C91}" srcOrd="1" destOrd="0" presId="urn:microsoft.com/office/officeart/2005/8/layout/cycle8"/>
    <dgm:cxn modelId="{2E569BA3-F1C2-4A18-BFAC-E8BF11E3B44B}" type="presParOf" srcId="{2DF8A561-EACE-4FE8-8497-CF9779499596}" destId="{F5079A6B-0EE7-4B22-B668-28B804EB6439}" srcOrd="2" destOrd="0" presId="urn:microsoft.com/office/officeart/2005/8/layout/cycle8"/>
    <dgm:cxn modelId="{3AEB04CD-D87F-4CA0-B792-399F34CB6B7F}" type="presParOf" srcId="{2DF8A561-EACE-4FE8-8497-CF9779499596}" destId="{50D798F0-4FBC-4147-A019-4D6EE9C3B21F}" srcOrd="3" destOrd="0" presId="urn:microsoft.com/office/officeart/2005/8/layout/cycle8"/>
    <dgm:cxn modelId="{8732DB85-C0BC-4B50-9034-E2B03E33D60A}" type="presParOf" srcId="{2DF8A561-EACE-4FE8-8497-CF9779499596}" destId="{C3A4986E-3542-453A-AC93-364599D76A73}" srcOrd="4" destOrd="0" presId="urn:microsoft.com/office/officeart/2005/8/layout/cycle8"/>
    <dgm:cxn modelId="{BF8B367D-8E1C-40F9-ACF8-45299B74DE11}" type="presParOf" srcId="{2DF8A561-EACE-4FE8-8497-CF9779499596}" destId="{C451A903-567F-4311-A20C-F3F0525F1BEC}" srcOrd="5" destOrd="0" presId="urn:microsoft.com/office/officeart/2005/8/layout/cycle8"/>
    <dgm:cxn modelId="{A17AE57B-85DD-439F-97B7-1983361765FD}" type="presParOf" srcId="{2DF8A561-EACE-4FE8-8497-CF9779499596}" destId="{DEE445A2-56BE-460B-A6B5-30D344742A28}" srcOrd="6" destOrd="0" presId="urn:microsoft.com/office/officeart/2005/8/layout/cycle8"/>
    <dgm:cxn modelId="{F794D753-405C-4CC9-9A0B-45ADDBF5C399}" type="presParOf" srcId="{2DF8A561-EACE-4FE8-8497-CF9779499596}" destId="{B1376B77-4BB1-4B3D-8A2F-FD8BE7D0249F}" srcOrd="7" destOrd="0" presId="urn:microsoft.com/office/officeart/2005/8/layout/cycle8"/>
    <dgm:cxn modelId="{3787F86F-6954-4BE2-9A61-44542C0D6EB2}" type="presParOf" srcId="{2DF8A561-EACE-4FE8-8497-CF9779499596}" destId="{7C25803F-BC7D-4770-9B12-9525576BF90B}" srcOrd="8" destOrd="0" presId="urn:microsoft.com/office/officeart/2005/8/layout/cycle8"/>
    <dgm:cxn modelId="{0CC9F22C-CA06-46B0-A0CD-39F038534A3E}" type="presParOf" srcId="{2DF8A561-EACE-4FE8-8497-CF9779499596}" destId="{D1A4BAB0-E480-43C7-BFF8-53C22D6F5E3B}" srcOrd="9" destOrd="0" presId="urn:microsoft.com/office/officeart/2005/8/layout/cycle8"/>
    <dgm:cxn modelId="{31BCD94E-5C6D-4C0C-ADC7-534A1DD05E4C}" type="presParOf" srcId="{2DF8A561-EACE-4FE8-8497-CF9779499596}" destId="{9A245EBD-5D2A-468A-AAF2-D2C5EDDAA877}" srcOrd="10" destOrd="0" presId="urn:microsoft.com/office/officeart/2005/8/layout/cycle8"/>
    <dgm:cxn modelId="{23E43C6B-1FC1-42B4-A394-FE68BD6FFEED}" type="presParOf" srcId="{2DF8A561-EACE-4FE8-8497-CF9779499596}" destId="{0D3AD925-0F33-48EC-8881-6D0815A7A3B7}" srcOrd="11" destOrd="0" presId="urn:microsoft.com/office/officeart/2005/8/layout/cycle8"/>
    <dgm:cxn modelId="{7963AE93-D81C-45AA-AE9F-03F916D517E2}" type="presParOf" srcId="{2DF8A561-EACE-4FE8-8497-CF9779499596}" destId="{D1CC9B7D-93EA-427F-B63C-4769D9DC4E16}" srcOrd="12" destOrd="0" presId="urn:microsoft.com/office/officeart/2005/8/layout/cycle8"/>
    <dgm:cxn modelId="{25B2F0E0-AA7C-4FD8-A6A5-45263F9C1AE3}" type="presParOf" srcId="{2DF8A561-EACE-4FE8-8497-CF9779499596}" destId="{DBD0FAAC-2CAE-489C-8CD7-09255C563073}" srcOrd="13" destOrd="0" presId="urn:microsoft.com/office/officeart/2005/8/layout/cycle8"/>
    <dgm:cxn modelId="{DBC8BD16-BF73-4FB2-8A87-546F9BC44D05}" type="presParOf" srcId="{2DF8A561-EACE-4FE8-8497-CF9779499596}" destId="{877DDB0A-5192-4EE0-ADDD-2CC5946836F3}" srcOrd="14" destOrd="0" presId="urn:microsoft.com/office/officeart/2005/8/layout/cycle8"/>
  </dgm:cxnLst>
  <dgm:bg/>
  <dgm:whole/>
</dgm:dataModel>
</file>

<file path=ppt/diagrams/data7.xml><?xml version="1.0" encoding="utf-8"?>
<dgm:dataModel xmlns:dgm="http://schemas.openxmlformats.org/drawingml/2006/diagram" xmlns:a="http://schemas.openxmlformats.org/drawingml/2006/main">
  <dgm:ptLst>
    <dgm:pt modelId="{C9DC8CA4-5E05-4B59-963F-B2AB965C6F2B}" type="doc">
      <dgm:prSet loTypeId="urn:microsoft.com/office/officeart/2005/8/layout/bProcess4" loCatId="process" qsTypeId="urn:microsoft.com/office/officeart/2005/8/quickstyle/3d7" qsCatId="3D" csTypeId="urn:microsoft.com/office/officeart/2005/8/colors/accent1_2" csCatId="accent1" phldr="1"/>
      <dgm:spPr/>
      <dgm:t>
        <a:bodyPr/>
        <a:lstStyle/>
        <a:p>
          <a:endParaRPr lang="ru-RU"/>
        </a:p>
      </dgm:t>
    </dgm:pt>
    <dgm:pt modelId="{D063C5DC-374D-4B0F-870A-41C8AD41C143}">
      <dgm:prSet phldrT="[Текст]" custT="1"/>
      <dgm:spPr/>
      <dgm:t>
        <a:bodyPr/>
        <a:lstStyle/>
        <a:p>
          <a:r>
            <a:rPr lang="uk-UA" sz="1600" b="1" dirty="0" smtClean="0"/>
            <a:t>“ </a:t>
          </a:r>
          <a:r>
            <a:rPr lang="uk-UA" sz="1600" b="1" smtClean="0"/>
            <a:t>Обери пози -цію </a:t>
          </a:r>
          <a:r>
            <a:rPr lang="uk-UA" sz="1600" b="1" dirty="0" smtClean="0"/>
            <a:t>“ або </a:t>
          </a:r>
          <a:r>
            <a:rPr lang="uk-UA" sz="1600" b="1" smtClean="0"/>
            <a:t>“ Кут-ки </a:t>
          </a:r>
          <a:r>
            <a:rPr lang="uk-UA" sz="1600" b="1" dirty="0" smtClean="0"/>
            <a:t>“</a:t>
          </a:r>
          <a:endParaRPr lang="ru-RU" sz="1600" b="1" dirty="0"/>
        </a:p>
      </dgm:t>
    </dgm:pt>
    <dgm:pt modelId="{11316A60-54A4-424E-A31D-E63974EEAB9C}" type="parTrans" cxnId="{2D72D42F-C745-426F-950D-3A16204F49CF}">
      <dgm:prSet/>
      <dgm:spPr/>
      <dgm:t>
        <a:bodyPr/>
        <a:lstStyle/>
        <a:p>
          <a:endParaRPr lang="ru-RU"/>
        </a:p>
      </dgm:t>
    </dgm:pt>
    <dgm:pt modelId="{4C8D3E71-CFE4-4D08-B909-EE0DC902EA21}" type="sibTrans" cxnId="{2D72D42F-C745-426F-950D-3A16204F49CF}">
      <dgm:prSet/>
      <dgm:spPr/>
      <dgm:t>
        <a:bodyPr/>
        <a:lstStyle/>
        <a:p>
          <a:endParaRPr lang="ru-RU"/>
        </a:p>
      </dgm:t>
    </dgm:pt>
    <dgm:pt modelId="{A0BFB21B-FF48-4FF3-8C38-00D4DC70A226}">
      <dgm:prSet phldrT="[Текст]" custT="1"/>
      <dgm:spPr/>
      <dgm:t>
        <a:bodyPr/>
        <a:lstStyle/>
        <a:p>
          <a:r>
            <a:rPr lang="uk-UA" sz="1600" b="1" dirty="0" smtClean="0">
              <a:solidFill>
                <a:schemeClr val="tx1"/>
              </a:solidFill>
            </a:rPr>
            <a:t>“ Метод прес “</a:t>
          </a:r>
          <a:endParaRPr lang="ru-RU" sz="1600" b="1" dirty="0">
            <a:solidFill>
              <a:schemeClr val="tx1"/>
            </a:solidFill>
          </a:endParaRPr>
        </a:p>
      </dgm:t>
    </dgm:pt>
    <dgm:pt modelId="{22B93FB8-8BA6-45D9-AD42-7468B7CB71CB}" type="parTrans" cxnId="{4F52C868-EFE1-4683-8CD2-7F4FCF8FB318}">
      <dgm:prSet/>
      <dgm:spPr/>
      <dgm:t>
        <a:bodyPr/>
        <a:lstStyle/>
        <a:p>
          <a:endParaRPr lang="ru-RU"/>
        </a:p>
      </dgm:t>
    </dgm:pt>
    <dgm:pt modelId="{251A7CC4-4809-4CFA-96A4-C9B3DE2B5615}" type="sibTrans" cxnId="{4F52C868-EFE1-4683-8CD2-7F4FCF8FB318}">
      <dgm:prSet/>
      <dgm:spPr/>
      <dgm:t>
        <a:bodyPr/>
        <a:lstStyle/>
        <a:p>
          <a:endParaRPr lang="ru-RU"/>
        </a:p>
      </dgm:t>
    </dgm:pt>
    <dgm:pt modelId="{40D9C191-7A05-4980-8731-555D5C3A7162}">
      <dgm:prSet phldrT="[Текст]" custT="1"/>
      <dgm:spPr/>
      <dgm:t>
        <a:bodyPr/>
        <a:lstStyle/>
        <a:p>
          <a:r>
            <a:rPr lang="uk-UA" sz="1600" b="1" dirty="0" smtClean="0">
              <a:solidFill>
                <a:schemeClr val="tx1"/>
              </a:solidFill>
            </a:rPr>
            <a:t>“ Самооцінка “</a:t>
          </a:r>
          <a:endParaRPr lang="ru-RU" sz="1600" b="1" dirty="0">
            <a:solidFill>
              <a:schemeClr val="tx1"/>
            </a:solidFill>
          </a:endParaRPr>
        </a:p>
      </dgm:t>
    </dgm:pt>
    <dgm:pt modelId="{271CE97E-413A-4AD8-AC98-54474EEC9590}" type="parTrans" cxnId="{42DE1D3E-3365-41CD-A7E9-4F52D76DE8E4}">
      <dgm:prSet/>
      <dgm:spPr/>
      <dgm:t>
        <a:bodyPr/>
        <a:lstStyle/>
        <a:p>
          <a:endParaRPr lang="ru-RU"/>
        </a:p>
      </dgm:t>
    </dgm:pt>
    <dgm:pt modelId="{7529A6A3-58F8-4B05-9410-E009F951D3A5}" type="sibTrans" cxnId="{42DE1D3E-3365-41CD-A7E9-4F52D76DE8E4}">
      <dgm:prSet/>
      <dgm:spPr/>
      <dgm:t>
        <a:bodyPr/>
        <a:lstStyle/>
        <a:p>
          <a:endParaRPr lang="ru-RU"/>
        </a:p>
      </dgm:t>
    </dgm:pt>
    <dgm:pt modelId="{A9D294AA-C77A-4484-81EE-652CE21EC3C6}">
      <dgm:prSet phldrT="[Текст]" custT="1"/>
      <dgm:spPr/>
      <dgm:t>
        <a:bodyPr/>
        <a:lstStyle/>
        <a:p>
          <a:r>
            <a:rPr lang="uk-UA" sz="1600" b="1" dirty="0" smtClean="0">
              <a:solidFill>
                <a:schemeClr val="tx1"/>
              </a:solidFill>
            </a:rPr>
            <a:t>“ </a:t>
          </a:r>
          <a:r>
            <a:rPr lang="uk-UA" sz="1600" b="1" dirty="0" err="1" smtClean="0">
              <a:solidFill>
                <a:schemeClr val="tx1"/>
              </a:solidFill>
            </a:rPr>
            <a:t>Сенкан</a:t>
          </a:r>
          <a:r>
            <a:rPr lang="uk-UA" sz="1600" b="1" dirty="0" smtClean="0">
              <a:solidFill>
                <a:schemeClr val="tx1"/>
              </a:solidFill>
            </a:rPr>
            <a:t> “</a:t>
          </a:r>
          <a:endParaRPr lang="ru-RU" sz="1600" b="1" dirty="0">
            <a:solidFill>
              <a:schemeClr val="tx1"/>
            </a:solidFill>
          </a:endParaRPr>
        </a:p>
      </dgm:t>
    </dgm:pt>
    <dgm:pt modelId="{D1772F9C-7960-4330-82B7-03FF8D1A3380}" type="parTrans" cxnId="{EA5958E6-D6C7-4FAC-8B6F-85DBA3B1FDFC}">
      <dgm:prSet/>
      <dgm:spPr/>
      <dgm:t>
        <a:bodyPr/>
        <a:lstStyle/>
        <a:p>
          <a:endParaRPr lang="ru-RU"/>
        </a:p>
      </dgm:t>
    </dgm:pt>
    <dgm:pt modelId="{007F26C1-7002-41CF-9698-05E3BC1977A6}" type="sibTrans" cxnId="{EA5958E6-D6C7-4FAC-8B6F-85DBA3B1FDFC}">
      <dgm:prSet/>
      <dgm:spPr/>
      <dgm:t>
        <a:bodyPr/>
        <a:lstStyle/>
        <a:p>
          <a:endParaRPr lang="ru-RU"/>
        </a:p>
      </dgm:t>
    </dgm:pt>
    <dgm:pt modelId="{59B2965F-B2B9-47AC-88F5-13735DB7D4BD}">
      <dgm:prSet phldrT="[Текст]" custT="1"/>
      <dgm:spPr/>
      <dgm:t>
        <a:bodyPr/>
        <a:lstStyle/>
        <a:p>
          <a:r>
            <a:rPr lang="uk-UA" sz="1600" b="1" dirty="0" smtClean="0">
              <a:solidFill>
                <a:schemeClr val="tx1"/>
              </a:solidFill>
            </a:rPr>
            <a:t>“ Рюкзак “</a:t>
          </a:r>
          <a:endParaRPr lang="ru-RU" sz="1600" b="1" dirty="0">
            <a:solidFill>
              <a:schemeClr val="tx1"/>
            </a:solidFill>
          </a:endParaRPr>
        </a:p>
      </dgm:t>
    </dgm:pt>
    <dgm:pt modelId="{93731F22-E90B-4623-9AF5-412DF97263DB}" type="parTrans" cxnId="{BB0742CB-1A6D-4676-B1AB-681AC2660EA9}">
      <dgm:prSet/>
      <dgm:spPr/>
      <dgm:t>
        <a:bodyPr/>
        <a:lstStyle/>
        <a:p>
          <a:endParaRPr lang="ru-RU"/>
        </a:p>
      </dgm:t>
    </dgm:pt>
    <dgm:pt modelId="{700701C0-C6F3-43C2-B717-A365F6655999}" type="sibTrans" cxnId="{BB0742CB-1A6D-4676-B1AB-681AC2660EA9}">
      <dgm:prSet/>
      <dgm:spPr/>
      <dgm:t>
        <a:bodyPr/>
        <a:lstStyle/>
        <a:p>
          <a:endParaRPr lang="ru-RU"/>
        </a:p>
      </dgm:t>
    </dgm:pt>
    <dgm:pt modelId="{CADD1277-7218-4284-AE23-9D15CD36C89C}">
      <dgm:prSet phldrT="[Текст]" custT="1"/>
      <dgm:spPr/>
      <dgm:t>
        <a:bodyPr/>
        <a:lstStyle/>
        <a:p>
          <a:r>
            <a:rPr lang="uk-UA" sz="1600" b="1" dirty="0" smtClean="0">
              <a:solidFill>
                <a:schemeClr val="tx1"/>
              </a:solidFill>
            </a:rPr>
            <a:t>“ Сюрприз “</a:t>
          </a:r>
          <a:endParaRPr lang="ru-RU" sz="1600" b="1" dirty="0">
            <a:solidFill>
              <a:schemeClr val="tx1"/>
            </a:solidFill>
          </a:endParaRPr>
        </a:p>
      </dgm:t>
    </dgm:pt>
    <dgm:pt modelId="{2A3DA7F1-0EB5-4DF1-965A-6105EF6E260A}" type="parTrans" cxnId="{59888BF5-FFB0-4364-BFB8-716677521648}">
      <dgm:prSet/>
      <dgm:spPr/>
      <dgm:t>
        <a:bodyPr/>
        <a:lstStyle/>
        <a:p>
          <a:endParaRPr lang="ru-RU"/>
        </a:p>
      </dgm:t>
    </dgm:pt>
    <dgm:pt modelId="{7AD8755D-F13D-45F7-A639-26FE104DB3A1}" type="sibTrans" cxnId="{59888BF5-FFB0-4364-BFB8-716677521648}">
      <dgm:prSet/>
      <dgm:spPr/>
      <dgm:t>
        <a:bodyPr/>
        <a:lstStyle/>
        <a:p>
          <a:endParaRPr lang="ru-RU"/>
        </a:p>
      </dgm:t>
    </dgm:pt>
    <dgm:pt modelId="{2D9C2693-3F10-417D-9394-3A04FCB28F5C}">
      <dgm:prSet phldrT="[Текст]" custT="1"/>
      <dgm:spPr/>
      <dgm:t>
        <a:bodyPr/>
        <a:lstStyle/>
        <a:p>
          <a:r>
            <a:rPr lang="uk-UA" sz="1600" b="1" dirty="0" smtClean="0">
              <a:solidFill>
                <a:schemeClr val="tx1"/>
              </a:solidFill>
            </a:rPr>
            <a:t>“ Асоціативний кущ “</a:t>
          </a:r>
          <a:endParaRPr lang="ru-RU" sz="1600" b="1" dirty="0">
            <a:solidFill>
              <a:schemeClr val="tx1"/>
            </a:solidFill>
          </a:endParaRPr>
        </a:p>
      </dgm:t>
    </dgm:pt>
    <dgm:pt modelId="{F78616F8-4B85-4199-8712-A5405A58B293}" type="parTrans" cxnId="{7E21E2DF-1C93-4E15-ABC5-C3469064C3B3}">
      <dgm:prSet/>
      <dgm:spPr/>
      <dgm:t>
        <a:bodyPr/>
        <a:lstStyle/>
        <a:p>
          <a:endParaRPr lang="ru-RU"/>
        </a:p>
      </dgm:t>
    </dgm:pt>
    <dgm:pt modelId="{6A1A2E5B-0797-48A1-A4F0-CCE04E97AD50}" type="sibTrans" cxnId="{7E21E2DF-1C93-4E15-ABC5-C3469064C3B3}">
      <dgm:prSet/>
      <dgm:spPr/>
      <dgm:t>
        <a:bodyPr/>
        <a:lstStyle/>
        <a:p>
          <a:endParaRPr lang="ru-RU"/>
        </a:p>
      </dgm:t>
    </dgm:pt>
    <dgm:pt modelId="{5ECDD575-E4B8-4372-AAB7-E85001013EA6}">
      <dgm:prSet phldrT="[Текст]" custT="1"/>
      <dgm:spPr/>
      <dgm:t>
        <a:bodyPr/>
        <a:lstStyle/>
        <a:p>
          <a:r>
            <a:rPr lang="uk-UA" sz="1600" b="1" dirty="0" smtClean="0">
              <a:solidFill>
                <a:schemeClr val="tx1"/>
              </a:solidFill>
            </a:rPr>
            <a:t>“ Есе “</a:t>
          </a:r>
          <a:endParaRPr lang="ru-RU" sz="1600" b="1" dirty="0">
            <a:solidFill>
              <a:schemeClr val="tx1"/>
            </a:solidFill>
          </a:endParaRPr>
        </a:p>
      </dgm:t>
    </dgm:pt>
    <dgm:pt modelId="{B4EE7E71-F314-4A4C-B2F6-C290040249C8}" type="parTrans" cxnId="{22977159-DC40-46C2-92BB-AC11C9590B34}">
      <dgm:prSet/>
      <dgm:spPr/>
      <dgm:t>
        <a:bodyPr/>
        <a:lstStyle/>
        <a:p>
          <a:endParaRPr lang="ru-RU"/>
        </a:p>
      </dgm:t>
    </dgm:pt>
    <dgm:pt modelId="{B8060206-022B-449A-A896-912D3D1CC6F9}" type="sibTrans" cxnId="{22977159-DC40-46C2-92BB-AC11C9590B34}">
      <dgm:prSet/>
      <dgm:spPr/>
      <dgm:t>
        <a:bodyPr/>
        <a:lstStyle/>
        <a:p>
          <a:endParaRPr lang="ru-RU"/>
        </a:p>
      </dgm:t>
    </dgm:pt>
    <dgm:pt modelId="{501D8015-FEE5-4A97-8C91-11F5F7A20BB0}">
      <dgm:prSet phldrT="[Текст]" custT="1"/>
      <dgm:spPr/>
      <dgm:t>
        <a:bodyPr/>
        <a:lstStyle/>
        <a:p>
          <a:r>
            <a:rPr lang="uk-UA" sz="1600" b="1" dirty="0" smtClean="0">
              <a:solidFill>
                <a:schemeClr val="tx1"/>
              </a:solidFill>
            </a:rPr>
            <a:t>“ Ключові </a:t>
          </a:r>
          <a:r>
            <a:rPr lang="uk-UA" sz="1600" b="1" dirty="0" err="1" smtClean="0">
              <a:solidFill>
                <a:schemeClr val="tx1"/>
              </a:solidFill>
            </a:rPr>
            <a:t>слова“</a:t>
          </a:r>
          <a:endParaRPr lang="ru-RU" sz="1600" b="1" dirty="0">
            <a:solidFill>
              <a:schemeClr val="tx1"/>
            </a:solidFill>
          </a:endParaRPr>
        </a:p>
      </dgm:t>
    </dgm:pt>
    <dgm:pt modelId="{25AF9EA0-76E2-4D01-ABC1-B72DF8D029CF}" type="parTrans" cxnId="{07D3FEF6-7F02-445E-A885-1FC2148954E6}">
      <dgm:prSet/>
      <dgm:spPr/>
      <dgm:t>
        <a:bodyPr/>
        <a:lstStyle/>
        <a:p>
          <a:endParaRPr lang="ru-RU"/>
        </a:p>
      </dgm:t>
    </dgm:pt>
    <dgm:pt modelId="{46950EA8-73B2-450A-B850-E426801672AA}" type="sibTrans" cxnId="{07D3FEF6-7F02-445E-A885-1FC2148954E6}">
      <dgm:prSet/>
      <dgm:spPr/>
      <dgm:t>
        <a:bodyPr/>
        <a:lstStyle/>
        <a:p>
          <a:endParaRPr lang="ru-RU"/>
        </a:p>
      </dgm:t>
    </dgm:pt>
    <dgm:pt modelId="{1BE3196F-26DD-4BF8-9880-D826B1F608EF}" type="pres">
      <dgm:prSet presAssocID="{C9DC8CA4-5E05-4B59-963F-B2AB965C6F2B}" presName="Name0" presStyleCnt="0">
        <dgm:presLayoutVars>
          <dgm:dir/>
          <dgm:resizeHandles/>
        </dgm:presLayoutVars>
      </dgm:prSet>
      <dgm:spPr/>
      <dgm:t>
        <a:bodyPr/>
        <a:lstStyle/>
        <a:p>
          <a:endParaRPr lang="ru-RU"/>
        </a:p>
      </dgm:t>
    </dgm:pt>
    <dgm:pt modelId="{6EA16551-4BC5-4372-833A-98F87391804C}" type="pres">
      <dgm:prSet presAssocID="{D063C5DC-374D-4B0F-870A-41C8AD41C143}" presName="compNode" presStyleCnt="0"/>
      <dgm:spPr/>
    </dgm:pt>
    <dgm:pt modelId="{24C86D2C-B9A4-41C6-9306-0F2E123BD88F}" type="pres">
      <dgm:prSet presAssocID="{D063C5DC-374D-4B0F-870A-41C8AD41C143}" presName="dummyConnPt" presStyleCnt="0"/>
      <dgm:spPr/>
    </dgm:pt>
    <dgm:pt modelId="{AC33F99B-C7A8-4D73-9B08-F2127388A54B}" type="pres">
      <dgm:prSet presAssocID="{D063C5DC-374D-4B0F-870A-41C8AD41C143}" presName="node" presStyleLbl="node1" presStyleIdx="0" presStyleCnt="9">
        <dgm:presLayoutVars>
          <dgm:bulletEnabled val="1"/>
        </dgm:presLayoutVars>
      </dgm:prSet>
      <dgm:spPr/>
      <dgm:t>
        <a:bodyPr/>
        <a:lstStyle/>
        <a:p>
          <a:endParaRPr lang="ru-RU"/>
        </a:p>
      </dgm:t>
    </dgm:pt>
    <dgm:pt modelId="{F5EE5882-99D9-460B-A122-E5F9ED83B729}" type="pres">
      <dgm:prSet presAssocID="{4C8D3E71-CFE4-4D08-B909-EE0DC902EA21}" presName="sibTrans" presStyleLbl="bgSibTrans2D1" presStyleIdx="0" presStyleCnt="8"/>
      <dgm:spPr/>
      <dgm:t>
        <a:bodyPr/>
        <a:lstStyle/>
        <a:p>
          <a:endParaRPr lang="ru-RU"/>
        </a:p>
      </dgm:t>
    </dgm:pt>
    <dgm:pt modelId="{E64C2280-D0B7-4113-8F69-493BE3521DA9}" type="pres">
      <dgm:prSet presAssocID="{A0BFB21B-FF48-4FF3-8C38-00D4DC70A226}" presName="compNode" presStyleCnt="0"/>
      <dgm:spPr/>
    </dgm:pt>
    <dgm:pt modelId="{3844F17A-9B66-4C3F-B6EC-8D5646EF12BC}" type="pres">
      <dgm:prSet presAssocID="{A0BFB21B-FF48-4FF3-8C38-00D4DC70A226}" presName="dummyConnPt" presStyleCnt="0"/>
      <dgm:spPr/>
    </dgm:pt>
    <dgm:pt modelId="{036C3036-F80C-4B1D-851A-94D0CCF91C8F}" type="pres">
      <dgm:prSet presAssocID="{A0BFB21B-FF48-4FF3-8C38-00D4DC70A226}" presName="node" presStyleLbl="node1" presStyleIdx="1" presStyleCnt="9">
        <dgm:presLayoutVars>
          <dgm:bulletEnabled val="1"/>
        </dgm:presLayoutVars>
      </dgm:prSet>
      <dgm:spPr/>
      <dgm:t>
        <a:bodyPr/>
        <a:lstStyle/>
        <a:p>
          <a:endParaRPr lang="ru-RU"/>
        </a:p>
      </dgm:t>
    </dgm:pt>
    <dgm:pt modelId="{F3D627DE-B17F-498D-90C8-17BBAC1D04A8}" type="pres">
      <dgm:prSet presAssocID="{251A7CC4-4809-4CFA-96A4-C9B3DE2B5615}" presName="sibTrans" presStyleLbl="bgSibTrans2D1" presStyleIdx="1" presStyleCnt="8"/>
      <dgm:spPr/>
      <dgm:t>
        <a:bodyPr/>
        <a:lstStyle/>
        <a:p>
          <a:endParaRPr lang="ru-RU"/>
        </a:p>
      </dgm:t>
    </dgm:pt>
    <dgm:pt modelId="{39C0A756-98A0-4908-9B47-7D6CF603D244}" type="pres">
      <dgm:prSet presAssocID="{40D9C191-7A05-4980-8731-555D5C3A7162}" presName="compNode" presStyleCnt="0"/>
      <dgm:spPr/>
    </dgm:pt>
    <dgm:pt modelId="{06332AAF-5F1C-4842-8589-D91C10AD1ADA}" type="pres">
      <dgm:prSet presAssocID="{40D9C191-7A05-4980-8731-555D5C3A7162}" presName="dummyConnPt" presStyleCnt="0"/>
      <dgm:spPr/>
    </dgm:pt>
    <dgm:pt modelId="{60F8BA04-B540-4D6E-8D11-EF8C375192C5}" type="pres">
      <dgm:prSet presAssocID="{40D9C191-7A05-4980-8731-555D5C3A7162}" presName="node" presStyleLbl="node1" presStyleIdx="2" presStyleCnt="9">
        <dgm:presLayoutVars>
          <dgm:bulletEnabled val="1"/>
        </dgm:presLayoutVars>
      </dgm:prSet>
      <dgm:spPr/>
      <dgm:t>
        <a:bodyPr/>
        <a:lstStyle/>
        <a:p>
          <a:endParaRPr lang="ru-RU"/>
        </a:p>
      </dgm:t>
    </dgm:pt>
    <dgm:pt modelId="{E8825419-2A4C-4038-BA5A-C14FF253636E}" type="pres">
      <dgm:prSet presAssocID="{7529A6A3-58F8-4B05-9410-E009F951D3A5}" presName="sibTrans" presStyleLbl="bgSibTrans2D1" presStyleIdx="2" presStyleCnt="8"/>
      <dgm:spPr/>
      <dgm:t>
        <a:bodyPr/>
        <a:lstStyle/>
        <a:p>
          <a:endParaRPr lang="ru-RU"/>
        </a:p>
      </dgm:t>
    </dgm:pt>
    <dgm:pt modelId="{3ED0715A-E08F-46D6-9B52-6FFD39376956}" type="pres">
      <dgm:prSet presAssocID="{A9D294AA-C77A-4484-81EE-652CE21EC3C6}" presName="compNode" presStyleCnt="0"/>
      <dgm:spPr/>
    </dgm:pt>
    <dgm:pt modelId="{09A005AB-0395-45E9-8A34-BA4CD2C88DDD}" type="pres">
      <dgm:prSet presAssocID="{A9D294AA-C77A-4484-81EE-652CE21EC3C6}" presName="dummyConnPt" presStyleCnt="0"/>
      <dgm:spPr/>
    </dgm:pt>
    <dgm:pt modelId="{ECE4B0E2-1577-4131-A35A-6AAE546D58B1}" type="pres">
      <dgm:prSet presAssocID="{A9D294AA-C77A-4484-81EE-652CE21EC3C6}" presName="node" presStyleLbl="node1" presStyleIdx="3" presStyleCnt="9">
        <dgm:presLayoutVars>
          <dgm:bulletEnabled val="1"/>
        </dgm:presLayoutVars>
      </dgm:prSet>
      <dgm:spPr/>
      <dgm:t>
        <a:bodyPr/>
        <a:lstStyle/>
        <a:p>
          <a:endParaRPr lang="ru-RU"/>
        </a:p>
      </dgm:t>
    </dgm:pt>
    <dgm:pt modelId="{2C4D34DB-A480-400C-8CE1-9CB67647912B}" type="pres">
      <dgm:prSet presAssocID="{007F26C1-7002-41CF-9698-05E3BC1977A6}" presName="sibTrans" presStyleLbl="bgSibTrans2D1" presStyleIdx="3" presStyleCnt="8"/>
      <dgm:spPr/>
      <dgm:t>
        <a:bodyPr/>
        <a:lstStyle/>
        <a:p>
          <a:endParaRPr lang="ru-RU"/>
        </a:p>
      </dgm:t>
    </dgm:pt>
    <dgm:pt modelId="{A298CCF5-6C1E-424B-B35D-369D55BDB152}" type="pres">
      <dgm:prSet presAssocID="{59B2965F-B2B9-47AC-88F5-13735DB7D4BD}" presName="compNode" presStyleCnt="0"/>
      <dgm:spPr/>
    </dgm:pt>
    <dgm:pt modelId="{40D3461B-2829-4D58-A4EE-A889E4C7D3A4}" type="pres">
      <dgm:prSet presAssocID="{59B2965F-B2B9-47AC-88F5-13735DB7D4BD}" presName="dummyConnPt" presStyleCnt="0"/>
      <dgm:spPr/>
    </dgm:pt>
    <dgm:pt modelId="{634B8C62-9809-45B3-82DC-C818C2519483}" type="pres">
      <dgm:prSet presAssocID="{59B2965F-B2B9-47AC-88F5-13735DB7D4BD}" presName="node" presStyleLbl="node1" presStyleIdx="4" presStyleCnt="9">
        <dgm:presLayoutVars>
          <dgm:bulletEnabled val="1"/>
        </dgm:presLayoutVars>
      </dgm:prSet>
      <dgm:spPr/>
      <dgm:t>
        <a:bodyPr/>
        <a:lstStyle/>
        <a:p>
          <a:endParaRPr lang="ru-RU"/>
        </a:p>
      </dgm:t>
    </dgm:pt>
    <dgm:pt modelId="{54D0FA52-5786-444C-866C-43F9C859BE50}" type="pres">
      <dgm:prSet presAssocID="{700701C0-C6F3-43C2-B717-A365F6655999}" presName="sibTrans" presStyleLbl="bgSibTrans2D1" presStyleIdx="4" presStyleCnt="8"/>
      <dgm:spPr/>
      <dgm:t>
        <a:bodyPr/>
        <a:lstStyle/>
        <a:p>
          <a:endParaRPr lang="ru-RU"/>
        </a:p>
      </dgm:t>
    </dgm:pt>
    <dgm:pt modelId="{1DB04520-3243-48A8-930A-70A02BAC88F2}" type="pres">
      <dgm:prSet presAssocID="{CADD1277-7218-4284-AE23-9D15CD36C89C}" presName="compNode" presStyleCnt="0"/>
      <dgm:spPr/>
    </dgm:pt>
    <dgm:pt modelId="{AFF95DDA-2B52-4E50-90B9-F7AEB6CDDC52}" type="pres">
      <dgm:prSet presAssocID="{CADD1277-7218-4284-AE23-9D15CD36C89C}" presName="dummyConnPt" presStyleCnt="0"/>
      <dgm:spPr/>
    </dgm:pt>
    <dgm:pt modelId="{568A3643-7D8C-4F95-BE60-48DEF1681AF0}" type="pres">
      <dgm:prSet presAssocID="{CADD1277-7218-4284-AE23-9D15CD36C89C}" presName="node" presStyleLbl="node1" presStyleIdx="5" presStyleCnt="9">
        <dgm:presLayoutVars>
          <dgm:bulletEnabled val="1"/>
        </dgm:presLayoutVars>
      </dgm:prSet>
      <dgm:spPr/>
      <dgm:t>
        <a:bodyPr/>
        <a:lstStyle/>
        <a:p>
          <a:endParaRPr lang="ru-RU"/>
        </a:p>
      </dgm:t>
    </dgm:pt>
    <dgm:pt modelId="{4486CA28-5220-409B-B22A-93E360237450}" type="pres">
      <dgm:prSet presAssocID="{7AD8755D-F13D-45F7-A639-26FE104DB3A1}" presName="sibTrans" presStyleLbl="bgSibTrans2D1" presStyleIdx="5" presStyleCnt="8"/>
      <dgm:spPr/>
      <dgm:t>
        <a:bodyPr/>
        <a:lstStyle/>
        <a:p>
          <a:endParaRPr lang="ru-RU"/>
        </a:p>
      </dgm:t>
    </dgm:pt>
    <dgm:pt modelId="{7ACC882C-4A18-4DBA-8303-A5AA5668F4F6}" type="pres">
      <dgm:prSet presAssocID="{2D9C2693-3F10-417D-9394-3A04FCB28F5C}" presName="compNode" presStyleCnt="0"/>
      <dgm:spPr/>
    </dgm:pt>
    <dgm:pt modelId="{0D522209-365D-4F24-9BD1-212420EB771D}" type="pres">
      <dgm:prSet presAssocID="{2D9C2693-3F10-417D-9394-3A04FCB28F5C}" presName="dummyConnPt" presStyleCnt="0"/>
      <dgm:spPr/>
    </dgm:pt>
    <dgm:pt modelId="{D68B7EEC-7712-45E8-91BA-572E231F4EF9}" type="pres">
      <dgm:prSet presAssocID="{2D9C2693-3F10-417D-9394-3A04FCB28F5C}" presName="node" presStyleLbl="node1" presStyleIdx="6" presStyleCnt="9">
        <dgm:presLayoutVars>
          <dgm:bulletEnabled val="1"/>
        </dgm:presLayoutVars>
      </dgm:prSet>
      <dgm:spPr/>
      <dgm:t>
        <a:bodyPr/>
        <a:lstStyle/>
        <a:p>
          <a:endParaRPr lang="ru-RU"/>
        </a:p>
      </dgm:t>
    </dgm:pt>
    <dgm:pt modelId="{009E7BEB-BD77-440A-8C37-AD5844E8902F}" type="pres">
      <dgm:prSet presAssocID="{6A1A2E5B-0797-48A1-A4F0-CCE04E97AD50}" presName="sibTrans" presStyleLbl="bgSibTrans2D1" presStyleIdx="6" presStyleCnt="8"/>
      <dgm:spPr/>
      <dgm:t>
        <a:bodyPr/>
        <a:lstStyle/>
        <a:p>
          <a:endParaRPr lang="ru-RU"/>
        </a:p>
      </dgm:t>
    </dgm:pt>
    <dgm:pt modelId="{A3DDC7EB-71FC-4F22-9281-9249142ABCEB}" type="pres">
      <dgm:prSet presAssocID="{5ECDD575-E4B8-4372-AAB7-E85001013EA6}" presName="compNode" presStyleCnt="0"/>
      <dgm:spPr/>
    </dgm:pt>
    <dgm:pt modelId="{0D571939-77DE-4D65-887A-2A55F061D466}" type="pres">
      <dgm:prSet presAssocID="{5ECDD575-E4B8-4372-AAB7-E85001013EA6}" presName="dummyConnPt" presStyleCnt="0"/>
      <dgm:spPr/>
    </dgm:pt>
    <dgm:pt modelId="{EF0D7164-7AAF-4CC8-9546-B8698D12BB81}" type="pres">
      <dgm:prSet presAssocID="{5ECDD575-E4B8-4372-AAB7-E85001013EA6}" presName="node" presStyleLbl="node1" presStyleIdx="7" presStyleCnt="9">
        <dgm:presLayoutVars>
          <dgm:bulletEnabled val="1"/>
        </dgm:presLayoutVars>
      </dgm:prSet>
      <dgm:spPr/>
      <dgm:t>
        <a:bodyPr/>
        <a:lstStyle/>
        <a:p>
          <a:endParaRPr lang="ru-RU"/>
        </a:p>
      </dgm:t>
    </dgm:pt>
    <dgm:pt modelId="{B0A757DD-5814-4754-861F-ADAFC8D67E92}" type="pres">
      <dgm:prSet presAssocID="{B8060206-022B-449A-A896-912D3D1CC6F9}" presName="sibTrans" presStyleLbl="bgSibTrans2D1" presStyleIdx="7" presStyleCnt="8"/>
      <dgm:spPr/>
      <dgm:t>
        <a:bodyPr/>
        <a:lstStyle/>
        <a:p>
          <a:endParaRPr lang="ru-RU"/>
        </a:p>
      </dgm:t>
    </dgm:pt>
    <dgm:pt modelId="{52DB7059-164D-41A3-AC0F-11D6DFF42F4A}" type="pres">
      <dgm:prSet presAssocID="{501D8015-FEE5-4A97-8C91-11F5F7A20BB0}" presName="compNode" presStyleCnt="0"/>
      <dgm:spPr/>
    </dgm:pt>
    <dgm:pt modelId="{7ED36B3F-67E0-4369-A8F0-E34758E2820C}" type="pres">
      <dgm:prSet presAssocID="{501D8015-FEE5-4A97-8C91-11F5F7A20BB0}" presName="dummyConnPt" presStyleCnt="0"/>
      <dgm:spPr/>
    </dgm:pt>
    <dgm:pt modelId="{62E3ADFC-FD29-4409-A0FC-B6225D888AD5}" type="pres">
      <dgm:prSet presAssocID="{501D8015-FEE5-4A97-8C91-11F5F7A20BB0}" presName="node" presStyleLbl="node1" presStyleIdx="8" presStyleCnt="9">
        <dgm:presLayoutVars>
          <dgm:bulletEnabled val="1"/>
        </dgm:presLayoutVars>
      </dgm:prSet>
      <dgm:spPr/>
      <dgm:t>
        <a:bodyPr/>
        <a:lstStyle/>
        <a:p>
          <a:endParaRPr lang="ru-RU"/>
        </a:p>
      </dgm:t>
    </dgm:pt>
  </dgm:ptLst>
  <dgm:cxnLst>
    <dgm:cxn modelId="{59888BF5-FFB0-4364-BFB8-716677521648}" srcId="{C9DC8CA4-5E05-4B59-963F-B2AB965C6F2B}" destId="{CADD1277-7218-4284-AE23-9D15CD36C89C}" srcOrd="5" destOrd="0" parTransId="{2A3DA7F1-0EB5-4DF1-965A-6105EF6E260A}" sibTransId="{7AD8755D-F13D-45F7-A639-26FE104DB3A1}"/>
    <dgm:cxn modelId="{42DE1D3E-3365-41CD-A7E9-4F52D76DE8E4}" srcId="{C9DC8CA4-5E05-4B59-963F-B2AB965C6F2B}" destId="{40D9C191-7A05-4980-8731-555D5C3A7162}" srcOrd="2" destOrd="0" parTransId="{271CE97E-413A-4AD8-AC98-54474EEC9590}" sibTransId="{7529A6A3-58F8-4B05-9410-E009F951D3A5}"/>
    <dgm:cxn modelId="{46D71746-1987-4F03-8650-74DC9CDE074A}" type="presOf" srcId="{CADD1277-7218-4284-AE23-9D15CD36C89C}" destId="{568A3643-7D8C-4F95-BE60-48DEF1681AF0}" srcOrd="0" destOrd="0" presId="urn:microsoft.com/office/officeart/2005/8/layout/bProcess4"/>
    <dgm:cxn modelId="{BB0742CB-1A6D-4676-B1AB-681AC2660EA9}" srcId="{C9DC8CA4-5E05-4B59-963F-B2AB965C6F2B}" destId="{59B2965F-B2B9-47AC-88F5-13735DB7D4BD}" srcOrd="4" destOrd="0" parTransId="{93731F22-E90B-4623-9AF5-412DF97263DB}" sibTransId="{700701C0-C6F3-43C2-B717-A365F6655999}"/>
    <dgm:cxn modelId="{60F9CE4C-D674-4C13-9F4F-5E70827C366F}" type="presOf" srcId="{C9DC8CA4-5E05-4B59-963F-B2AB965C6F2B}" destId="{1BE3196F-26DD-4BF8-9880-D826B1F608EF}" srcOrd="0" destOrd="0" presId="urn:microsoft.com/office/officeart/2005/8/layout/bProcess4"/>
    <dgm:cxn modelId="{2D72D42F-C745-426F-950D-3A16204F49CF}" srcId="{C9DC8CA4-5E05-4B59-963F-B2AB965C6F2B}" destId="{D063C5DC-374D-4B0F-870A-41C8AD41C143}" srcOrd="0" destOrd="0" parTransId="{11316A60-54A4-424E-A31D-E63974EEAB9C}" sibTransId="{4C8D3E71-CFE4-4D08-B909-EE0DC902EA21}"/>
    <dgm:cxn modelId="{ABF685ED-9D29-4EA6-9E43-27213399E2AD}" type="presOf" srcId="{2D9C2693-3F10-417D-9394-3A04FCB28F5C}" destId="{D68B7EEC-7712-45E8-91BA-572E231F4EF9}" srcOrd="0" destOrd="0" presId="urn:microsoft.com/office/officeart/2005/8/layout/bProcess4"/>
    <dgm:cxn modelId="{4F52C868-EFE1-4683-8CD2-7F4FCF8FB318}" srcId="{C9DC8CA4-5E05-4B59-963F-B2AB965C6F2B}" destId="{A0BFB21B-FF48-4FF3-8C38-00D4DC70A226}" srcOrd="1" destOrd="0" parTransId="{22B93FB8-8BA6-45D9-AD42-7468B7CB71CB}" sibTransId="{251A7CC4-4809-4CFA-96A4-C9B3DE2B5615}"/>
    <dgm:cxn modelId="{1D67EE4A-3AC0-48EB-94ED-ADAF2E9E7548}" type="presOf" srcId="{A0BFB21B-FF48-4FF3-8C38-00D4DC70A226}" destId="{036C3036-F80C-4B1D-851A-94D0CCF91C8F}" srcOrd="0" destOrd="0" presId="urn:microsoft.com/office/officeart/2005/8/layout/bProcess4"/>
    <dgm:cxn modelId="{2CB6529C-9EA0-4AEC-806B-EAE17972B374}" type="presOf" srcId="{7AD8755D-F13D-45F7-A639-26FE104DB3A1}" destId="{4486CA28-5220-409B-B22A-93E360237450}" srcOrd="0" destOrd="0" presId="urn:microsoft.com/office/officeart/2005/8/layout/bProcess4"/>
    <dgm:cxn modelId="{10DC51B0-4CE1-4551-91AB-667FF4C895F7}" type="presOf" srcId="{B8060206-022B-449A-A896-912D3D1CC6F9}" destId="{B0A757DD-5814-4754-861F-ADAFC8D67E92}" srcOrd="0" destOrd="0" presId="urn:microsoft.com/office/officeart/2005/8/layout/bProcess4"/>
    <dgm:cxn modelId="{E9FB2716-5E6C-49DB-ACA0-E69675BEE3D8}" type="presOf" srcId="{4C8D3E71-CFE4-4D08-B909-EE0DC902EA21}" destId="{F5EE5882-99D9-460B-A122-E5F9ED83B729}" srcOrd="0" destOrd="0" presId="urn:microsoft.com/office/officeart/2005/8/layout/bProcess4"/>
    <dgm:cxn modelId="{C931C19C-C5D3-4F63-8B6D-CD6127465586}" type="presOf" srcId="{007F26C1-7002-41CF-9698-05E3BC1977A6}" destId="{2C4D34DB-A480-400C-8CE1-9CB67647912B}" srcOrd="0" destOrd="0" presId="urn:microsoft.com/office/officeart/2005/8/layout/bProcess4"/>
    <dgm:cxn modelId="{DA90D6C7-68A4-4F52-B893-A57DE6FC4AF9}" type="presOf" srcId="{251A7CC4-4809-4CFA-96A4-C9B3DE2B5615}" destId="{F3D627DE-B17F-498D-90C8-17BBAC1D04A8}" srcOrd="0" destOrd="0" presId="urn:microsoft.com/office/officeart/2005/8/layout/bProcess4"/>
    <dgm:cxn modelId="{3F812D16-247B-4FBD-A0CC-EBBBB6CB2778}" type="presOf" srcId="{40D9C191-7A05-4980-8731-555D5C3A7162}" destId="{60F8BA04-B540-4D6E-8D11-EF8C375192C5}" srcOrd="0" destOrd="0" presId="urn:microsoft.com/office/officeart/2005/8/layout/bProcess4"/>
    <dgm:cxn modelId="{2EBA0264-BE2A-4EC2-A6C6-3D104A6B89F9}" type="presOf" srcId="{6A1A2E5B-0797-48A1-A4F0-CCE04E97AD50}" destId="{009E7BEB-BD77-440A-8C37-AD5844E8902F}" srcOrd="0" destOrd="0" presId="urn:microsoft.com/office/officeart/2005/8/layout/bProcess4"/>
    <dgm:cxn modelId="{22977159-DC40-46C2-92BB-AC11C9590B34}" srcId="{C9DC8CA4-5E05-4B59-963F-B2AB965C6F2B}" destId="{5ECDD575-E4B8-4372-AAB7-E85001013EA6}" srcOrd="7" destOrd="0" parTransId="{B4EE7E71-F314-4A4C-B2F6-C290040249C8}" sibTransId="{B8060206-022B-449A-A896-912D3D1CC6F9}"/>
    <dgm:cxn modelId="{E32D4A35-2531-4897-92BD-5F5E068AE24E}" type="presOf" srcId="{A9D294AA-C77A-4484-81EE-652CE21EC3C6}" destId="{ECE4B0E2-1577-4131-A35A-6AAE546D58B1}" srcOrd="0" destOrd="0" presId="urn:microsoft.com/office/officeart/2005/8/layout/bProcess4"/>
    <dgm:cxn modelId="{1C08D01A-8D3A-4465-A87A-51340B74EA2A}" type="presOf" srcId="{501D8015-FEE5-4A97-8C91-11F5F7A20BB0}" destId="{62E3ADFC-FD29-4409-A0FC-B6225D888AD5}" srcOrd="0" destOrd="0" presId="urn:microsoft.com/office/officeart/2005/8/layout/bProcess4"/>
    <dgm:cxn modelId="{81E03AB1-12C0-4906-8CBC-DD5D43A0489A}" type="presOf" srcId="{D063C5DC-374D-4B0F-870A-41C8AD41C143}" destId="{AC33F99B-C7A8-4D73-9B08-F2127388A54B}" srcOrd="0" destOrd="0" presId="urn:microsoft.com/office/officeart/2005/8/layout/bProcess4"/>
    <dgm:cxn modelId="{7E21E2DF-1C93-4E15-ABC5-C3469064C3B3}" srcId="{C9DC8CA4-5E05-4B59-963F-B2AB965C6F2B}" destId="{2D9C2693-3F10-417D-9394-3A04FCB28F5C}" srcOrd="6" destOrd="0" parTransId="{F78616F8-4B85-4199-8712-A5405A58B293}" sibTransId="{6A1A2E5B-0797-48A1-A4F0-CCE04E97AD50}"/>
    <dgm:cxn modelId="{DE0942A4-6535-4343-A98E-78BD0904E73A}" type="presOf" srcId="{59B2965F-B2B9-47AC-88F5-13735DB7D4BD}" destId="{634B8C62-9809-45B3-82DC-C818C2519483}" srcOrd="0" destOrd="0" presId="urn:microsoft.com/office/officeart/2005/8/layout/bProcess4"/>
    <dgm:cxn modelId="{10394982-0C3B-45F8-8745-CCE748E8B14E}" type="presOf" srcId="{5ECDD575-E4B8-4372-AAB7-E85001013EA6}" destId="{EF0D7164-7AAF-4CC8-9546-B8698D12BB81}" srcOrd="0" destOrd="0" presId="urn:microsoft.com/office/officeart/2005/8/layout/bProcess4"/>
    <dgm:cxn modelId="{01F7DA32-6688-4634-B2AF-BE27D6BA949C}" type="presOf" srcId="{7529A6A3-58F8-4B05-9410-E009F951D3A5}" destId="{E8825419-2A4C-4038-BA5A-C14FF253636E}" srcOrd="0" destOrd="0" presId="urn:microsoft.com/office/officeart/2005/8/layout/bProcess4"/>
    <dgm:cxn modelId="{07D3FEF6-7F02-445E-A885-1FC2148954E6}" srcId="{C9DC8CA4-5E05-4B59-963F-B2AB965C6F2B}" destId="{501D8015-FEE5-4A97-8C91-11F5F7A20BB0}" srcOrd="8" destOrd="0" parTransId="{25AF9EA0-76E2-4D01-ABC1-B72DF8D029CF}" sibTransId="{46950EA8-73B2-450A-B850-E426801672AA}"/>
    <dgm:cxn modelId="{EA5958E6-D6C7-4FAC-8B6F-85DBA3B1FDFC}" srcId="{C9DC8CA4-5E05-4B59-963F-B2AB965C6F2B}" destId="{A9D294AA-C77A-4484-81EE-652CE21EC3C6}" srcOrd="3" destOrd="0" parTransId="{D1772F9C-7960-4330-82B7-03FF8D1A3380}" sibTransId="{007F26C1-7002-41CF-9698-05E3BC1977A6}"/>
    <dgm:cxn modelId="{8D89ED46-18DD-4A5C-96F0-EE7092306B2B}" type="presOf" srcId="{700701C0-C6F3-43C2-B717-A365F6655999}" destId="{54D0FA52-5786-444C-866C-43F9C859BE50}" srcOrd="0" destOrd="0" presId="urn:microsoft.com/office/officeart/2005/8/layout/bProcess4"/>
    <dgm:cxn modelId="{D301FD3C-6FD9-465B-89B1-7863E09C67F7}" type="presParOf" srcId="{1BE3196F-26DD-4BF8-9880-D826B1F608EF}" destId="{6EA16551-4BC5-4372-833A-98F87391804C}" srcOrd="0" destOrd="0" presId="urn:microsoft.com/office/officeart/2005/8/layout/bProcess4"/>
    <dgm:cxn modelId="{97D8063C-FEA6-438E-BE49-22F5A196CC1A}" type="presParOf" srcId="{6EA16551-4BC5-4372-833A-98F87391804C}" destId="{24C86D2C-B9A4-41C6-9306-0F2E123BD88F}" srcOrd="0" destOrd="0" presId="urn:microsoft.com/office/officeart/2005/8/layout/bProcess4"/>
    <dgm:cxn modelId="{A7BD05A7-31D8-4853-AA19-750997A99870}" type="presParOf" srcId="{6EA16551-4BC5-4372-833A-98F87391804C}" destId="{AC33F99B-C7A8-4D73-9B08-F2127388A54B}" srcOrd="1" destOrd="0" presId="urn:microsoft.com/office/officeart/2005/8/layout/bProcess4"/>
    <dgm:cxn modelId="{0DB411CD-7488-43F5-B890-9EDF0F9E0663}" type="presParOf" srcId="{1BE3196F-26DD-4BF8-9880-D826B1F608EF}" destId="{F5EE5882-99D9-460B-A122-E5F9ED83B729}" srcOrd="1" destOrd="0" presId="urn:microsoft.com/office/officeart/2005/8/layout/bProcess4"/>
    <dgm:cxn modelId="{C663D084-4EEA-4035-AF9E-3A9BC85A0426}" type="presParOf" srcId="{1BE3196F-26DD-4BF8-9880-D826B1F608EF}" destId="{E64C2280-D0B7-4113-8F69-493BE3521DA9}" srcOrd="2" destOrd="0" presId="urn:microsoft.com/office/officeart/2005/8/layout/bProcess4"/>
    <dgm:cxn modelId="{5BFF6B73-E9B1-4E8D-A0D3-F7DEBC17A585}" type="presParOf" srcId="{E64C2280-D0B7-4113-8F69-493BE3521DA9}" destId="{3844F17A-9B66-4C3F-B6EC-8D5646EF12BC}" srcOrd="0" destOrd="0" presId="urn:microsoft.com/office/officeart/2005/8/layout/bProcess4"/>
    <dgm:cxn modelId="{DEE2170C-2EBF-448E-8DEC-3BA9EC8FF6F7}" type="presParOf" srcId="{E64C2280-D0B7-4113-8F69-493BE3521DA9}" destId="{036C3036-F80C-4B1D-851A-94D0CCF91C8F}" srcOrd="1" destOrd="0" presId="urn:microsoft.com/office/officeart/2005/8/layout/bProcess4"/>
    <dgm:cxn modelId="{2D7C2C25-C5C3-43BF-A897-14FD8E281523}" type="presParOf" srcId="{1BE3196F-26DD-4BF8-9880-D826B1F608EF}" destId="{F3D627DE-B17F-498D-90C8-17BBAC1D04A8}" srcOrd="3" destOrd="0" presId="urn:microsoft.com/office/officeart/2005/8/layout/bProcess4"/>
    <dgm:cxn modelId="{8379C1D6-BF14-4515-AE94-5BCF54B6FDC1}" type="presParOf" srcId="{1BE3196F-26DD-4BF8-9880-D826B1F608EF}" destId="{39C0A756-98A0-4908-9B47-7D6CF603D244}" srcOrd="4" destOrd="0" presId="urn:microsoft.com/office/officeart/2005/8/layout/bProcess4"/>
    <dgm:cxn modelId="{BDCA34AE-7B88-431E-9703-9FECA1B402CA}" type="presParOf" srcId="{39C0A756-98A0-4908-9B47-7D6CF603D244}" destId="{06332AAF-5F1C-4842-8589-D91C10AD1ADA}" srcOrd="0" destOrd="0" presId="urn:microsoft.com/office/officeart/2005/8/layout/bProcess4"/>
    <dgm:cxn modelId="{DF477A00-04E7-4B1F-81F7-0362B5DA324B}" type="presParOf" srcId="{39C0A756-98A0-4908-9B47-7D6CF603D244}" destId="{60F8BA04-B540-4D6E-8D11-EF8C375192C5}" srcOrd="1" destOrd="0" presId="urn:microsoft.com/office/officeart/2005/8/layout/bProcess4"/>
    <dgm:cxn modelId="{4D77AA25-FF7F-4DAF-A4CB-5786EBFCDE07}" type="presParOf" srcId="{1BE3196F-26DD-4BF8-9880-D826B1F608EF}" destId="{E8825419-2A4C-4038-BA5A-C14FF253636E}" srcOrd="5" destOrd="0" presId="urn:microsoft.com/office/officeart/2005/8/layout/bProcess4"/>
    <dgm:cxn modelId="{CAED6D56-A8C1-45CC-9280-6E39E8C078BF}" type="presParOf" srcId="{1BE3196F-26DD-4BF8-9880-D826B1F608EF}" destId="{3ED0715A-E08F-46D6-9B52-6FFD39376956}" srcOrd="6" destOrd="0" presId="urn:microsoft.com/office/officeart/2005/8/layout/bProcess4"/>
    <dgm:cxn modelId="{099CCB51-140D-4DD7-9012-C1A26EB36FAF}" type="presParOf" srcId="{3ED0715A-E08F-46D6-9B52-6FFD39376956}" destId="{09A005AB-0395-45E9-8A34-BA4CD2C88DDD}" srcOrd="0" destOrd="0" presId="urn:microsoft.com/office/officeart/2005/8/layout/bProcess4"/>
    <dgm:cxn modelId="{B6FF9E2C-7C0B-4F25-B5CD-4DD898A65269}" type="presParOf" srcId="{3ED0715A-E08F-46D6-9B52-6FFD39376956}" destId="{ECE4B0E2-1577-4131-A35A-6AAE546D58B1}" srcOrd="1" destOrd="0" presId="urn:microsoft.com/office/officeart/2005/8/layout/bProcess4"/>
    <dgm:cxn modelId="{87323E27-E1CB-4E37-8191-9A41A6C1CB3A}" type="presParOf" srcId="{1BE3196F-26DD-4BF8-9880-D826B1F608EF}" destId="{2C4D34DB-A480-400C-8CE1-9CB67647912B}" srcOrd="7" destOrd="0" presId="urn:microsoft.com/office/officeart/2005/8/layout/bProcess4"/>
    <dgm:cxn modelId="{67785EBB-48C4-4B69-AC11-F72D1FD4F764}" type="presParOf" srcId="{1BE3196F-26DD-4BF8-9880-D826B1F608EF}" destId="{A298CCF5-6C1E-424B-B35D-369D55BDB152}" srcOrd="8" destOrd="0" presId="urn:microsoft.com/office/officeart/2005/8/layout/bProcess4"/>
    <dgm:cxn modelId="{559BF902-F469-4A79-822B-A74754B42003}" type="presParOf" srcId="{A298CCF5-6C1E-424B-B35D-369D55BDB152}" destId="{40D3461B-2829-4D58-A4EE-A889E4C7D3A4}" srcOrd="0" destOrd="0" presId="urn:microsoft.com/office/officeart/2005/8/layout/bProcess4"/>
    <dgm:cxn modelId="{A9253E96-AB72-404B-8736-04493DCBE38D}" type="presParOf" srcId="{A298CCF5-6C1E-424B-B35D-369D55BDB152}" destId="{634B8C62-9809-45B3-82DC-C818C2519483}" srcOrd="1" destOrd="0" presId="urn:microsoft.com/office/officeart/2005/8/layout/bProcess4"/>
    <dgm:cxn modelId="{7C2126EA-4984-48D3-BC8C-38B8DF4360CF}" type="presParOf" srcId="{1BE3196F-26DD-4BF8-9880-D826B1F608EF}" destId="{54D0FA52-5786-444C-866C-43F9C859BE50}" srcOrd="9" destOrd="0" presId="urn:microsoft.com/office/officeart/2005/8/layout/bProcess4"/>
    <dgm:cxn modelId="{160B0D5E-88A6-4D15-8C42-7FBE4DA8B859}" type="presParOf" srcId="{1BE3196F-26DD-4BF8-9880-D826B1F608EF}" destId="{1DB04520-3243-48A8-930A-70A02BAC88F2}" srcOrd="10" destOrd="0" presId="urn:microsoft.com/office/officeart/2005/8/layout/bProcess4"/>
    <dgm:cxn modelId="{C52C1E43-D114-42DA-A2AF-0E4CA6DD0E60}" type="presParOf" srcId="{1DB04520-3243-48A8-930A-70A02BAC88F2}" destId="{AFF95DDA-2B52-4E50-90B9-F7AEB6CDDC52}" srcOrd="0" destOrd="0" presId="urn:microsoft.com/office/officeart/2005/8/layout/bProcess4"/>
    <dgm:cxn modelId="{D68B4FC5-711C-47AC-AE3A-51F3F23F8517}" type="presParOf" srcId="{1DB04520-3243-48A8-930A-70A02BAC88F2}" destId="{568A3643-7D8C-4F95-BE60-48DEF1681AF0}" srcOrd="1" destOrd="0" presId="urn:microsoft.com/office/officeart/2005/8/layout/bProcess4"/>
    <dgm:cxn modelId="{BEB9F756-0DBF-4033-B802-13596D8F58FE}" type="presParOf" srcId="{1BE3196F-26DD-4BF8-9880-D826B1F608EF}" destId="{4486CA28-5220-409B-B22A-93E360237450}" srcOrd="11" destOrd="0" presId="urn:microsoft.com/office/officeart/2005/8/layout/bProcess4"/>
    <dgm:cxn modelId="{8E9D9D67-1F78-464A-BF17-820854DE5239}" type="presParOf" srcId="{1BE3196F-26DD-4BF8-9880-D826B1F608EF}" destId="{7ACC882C-4A18-4DBA-8303-A5AA5668F4F6}" srcOrd="12" destOrd="0" presId="urn:microsoft.com/office/officeart/2005/8/layout/bProcess4"/>
    <dgm:cxn modelId="{590BE435-809E-400F-AD05-7BC5C164E2FE}" type="presParOf" srcId="{7ACC882C-4A18-4DBA-8303-A5AA5668F4F6}" destId="{0D522209-365D-4F24-9BD1-212420EB771D}" srcOrd="0" destOrd="0" presId="urn:microsoft.com/office/officeart/2005/8/layout/bProcess4"/>
    <dgm:cxn modelId="{0C06A4D5-55E6-490A-B2C5-8B9F93F049EB}" type="presParOf" srcId="{7ACC882C-4A18-4DBA-8303-A5AA5668F4F6}" destId="{D68B7EEC-7712-45E8-91BA-572E231F4EF9}" srcOrd="1" destOrd="0" presId="urn:microsoft.com/office/officeart/2005/8/layout/bProcess4"/>
    <dgm:cxn modelId="{CB3CFCFE-D609-41B3-B7A3-EE137241033D}" type="presParOf" srcId="{1BE3196F-26DD-4BF8-9880-D826B1F608EF}" destId="{009E7BEB-BD77-440A-8C37-AD5844E8902F}" srcOrd="13" destOrd="0" presId="urn:microsoft.com/office/officeart/2005/8/layout/bProcess4"/>
    <dgm:cxn modelId="{D8FA041E-CD3A-4C52-B6E6-7EE354E83037}" type="presParOf" srcId="{1BE3196F-26DD-4BF8-9880-D826B1F608EF}" destId="{A3DDC7EB-71FC-4F22-9281-9249142ABCEB}" srcOrd="14" destOrd="0" presId="urn:microsoft.com/office/officeart/2005/8/layout/bProcess4"/>
    <dgm:cxn modelId="{8C4B8F90-C04D-488B-9894-063139D6B95A}" type="presParOf" srcId="{A3DDC7EB-71FC-4F22-9281-9249142ABCEB}" destId="{0D571939-77DE-4D65-887A-2A55F061D466}" srcOrd="0" destOrd="0" presId="urn:microsoft.com/office/officeart/2005/8/layout/bProcess4"/>
    <dgm:cxn modelId="{B98A17AF-EB76-4371-BAC4-83040BB75C0C}" type="presParOf" srcId="{A3DDC7EB-71FC-4F22-9281-9249142ABCEB}" destId="{EF0D7164-7AAF-4CC8-9546-B8698D12BB81}" srcOrd="1" destOrd="0" presId="urn:microsoft.com/office/officeart/2005/8/layout/bProcess4"/>
    <dgm:cxn modelId="{B4BDBFE6-8685-47DA-A9D6-8270C8A5F333}" type="presParOf" srcId="{1BE3196F-26DD-4BF8-9880-D826B1F608EF}" destId="{B0A757DD-5814-4754-861F-ADAFC8D67E92}" srcOrd="15" destOrd="0" presId="urn:microsoft.com/office/officeart/2005/8/layout/bProcess4"/>
    <dgm:cxn modelId="{5DBE9E74-5368-40D3-8752-04AE14AE4A25}" type="presParOf" srcId="{1BE3196F-26DD-4BF8-9880-D826B1F608EF}" destId="{52DB7059-164D-41A3-AC0F-11D6DFF42F4A}" srcOrd="16" destOrd="0" presId="urn:microsoft.com/office/officeart/2005/8/layout/bProcess4"/>
    <dgm:cxn modelId="{837794FD-1C60-4879-92F1-1EC15AD473BF}" type="presParOf" srcId="{52DB7059-164D-41A3-AC0F-11D6DFF42F4A}" destId="{7ED36B3F-67E0-4369-A8F0-E34758E2820C}" srcOrd="0" destOrd="0" presId="urn:microsoft.com/office/officeart/2005/8/layout/bProcess4"/>
    <dgm:cxn modelId="{384CECCC-1D0E-4035-B378-648F4E0D41F0}" type="presParOf" srcId="{52DB7059-164D-41A3-AC0F-11D6DFF42F4A}" destId="{62E3ADFC-FD29-4409-A0FC-B6225D888AD5}" srcOrd="1" destOrd="0" presId="urn:microsoft.com/office/officeart/2005/8/layout/b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CBFE43C9-B6A8-4491-8027-511F1B00B987}" type="datetimeFigureOut">
              <a:rPr lang="ru-RU" smtClean="0"/>
              <a:pPr/>
              <a:t>20.11.2010</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1C01CCA1-38E0-42A0-9118-0C3DCCA94E0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CBFE43C9-B6A8-4491-8027-511F1B00B987}" type="datetimeFigureOut">
              <a:rPr lang="ru-RU" smtClean="0"/>
              <a:pPr/>
              <a:t>20.11.2010</a:t>
            </a:fld>
            <a:endParaRPr lang="ru-RU"/>
          </a:p>
        </p:txBody>
      </p:sp>
      <p:sp>
        <p:nvSpPr>
          <p:cNvPr id="9" name="Номер слайда 8"/>
          <p:cNvSpPr>
            <a:spLocks noGrp="1"/>
          </p:cNvSpPr>
          <p:nvPr>
            <p:ph type="sldNum" sz="quarter" idx="15"/>
          </p:nvPr>
        </p:nvSpPr>
        <p:spPr/>
        <p:txBody>
          <a:bodyPr rtlCol="0"/>
          <a:lstStyle/>
          <a:p>
            <a:fld id="{1C01CCA1-38E0-42A0-9118-0C3DCCA94E00}"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CBFE43C9-B6A8-4491-8027-511F1B00B987}" type="datetimeFigureOut">
              <a:rPr lang="ru-RU" smtClean="0"/>
              <a:pPr/>
              <a:t>20.11.2010</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1C01CCA1-38E0-42A0-9118-0C3DCCA94E0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CBFE43C9-B6A8-4491-8027-511F1B00B987}" type="datetimeFigureOut">
              <a:rPr lang="ru-RU" smtClean="0"/>
              <a:pPr/>
              <a:t>20.11.2010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C01CCA1-38E0-42A0-9118-0C3DCCA94E00}"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CBFE43C9-B6A8-4491-8027-511F1B00B987}" type="datetimeFigureOut">
              <a:rPr lang="ru-RU" smtClean="0"/>
              <a:pPr/>
              <a:t>20.11.2010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C01CCA1-38E0-42A0-9118-0C3DCCA94E00}"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CBFE43C9-B6A8-4491-8027-511F1B00B987}" type="datetimeFigureOut">
              <a:rPr lang="ru-RU" smtClean="0"/>
              <a:pPr/>
              <a:t>20.11.2010</a:t>
            </a:fld>
            <a:endParaRPr lang="ru-RU"/>
          </a:p>
        </p:txBody>
      </p:sp>
      <p:sp>
        <p:nvSpPr>
          <p:cNvPr id="7" name="Номер слайда 6"/>
          <p:cNvSpPr>
            <a:spLocks noGrp="1"/>
          </p:cNvSpPr>
          <p:nvPr>
            <p:ph type="sldNum" sz="quarter" idx="11"/>
          </p:nvPr>
        </p:nvSpPr>
        <p:spPr/>
        <p:txBody>
          <a:bodyPr rtlCol="0"/>
          <a:lstStyle/>
          <a:p>
            <a:fld id="{1C01CCA1-38E0-42A0-9118-0C3DCCA94E00}"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FE43C9-B6A8-4491-8027-511F1B00B987}" type="datetimeFigureOut">
              <a:rPr lang="ru-RU" smtClean="0"/>
              <a:pPr/>
              <a:t>20.11.2010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C01CCA1-38E0-42A0-9118-0C3DCCA94E0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CBFE43C9-B6A8-4491-8027-511F1B00B987}" type="datetimeFigureOut">
              <a:rPr lang="ru-RU" smtClean="0"/>
              <a:pPr/>
              <a:t>20.11.2010</a:t>
            </a:fld>
            <a:endParaRPr lang="ru-RU"/>
          </a:p>
        </p:txBody>
      </p:sp>
      <p:sp>
        <p:nvSpPr>
          <p:cNvPr id="22" name="Номер слайда 21"/>
          <p:cNvSpPr>
            <a:spLocks noGrp="1"/>
          </p:cNvSpPr>
          <p:nvPr>
            <p:ph type="sldNum" sz="quarter" idx="15"/>
          </p:nvPr>
        </p:nvSpPr>
        <p:spPr/>
        <p:txBody>
          <a:bodyPr rtlCol="0"/>
          <a:lstStyle/>
          <a:p>
            <a:fld id="{1C01CCA1-38E0-42A0-9118-0C3DCCA94E00}"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CBFE43C9-B6A8-4491-8027-511F1B00B987}" type="datetimeFigureOut">
              <a:rPr lang="ru-RU" smtClean="0"/>
              <a:pPr/>
              <a:t>20.11.2010</a:t>
            </a:fld>
            <a:endParaRPr lang="ru-RU"/>
          </a:p>
        </p:txBody>
      </p:sp>
      <p:sp>
        <p:nvSpPr>
          <p:cNvPr id="18" name="Номер слайда 17"/>
          <p:cNvSpPr>
            <a:spLocks noGrp="1"/>
          </p:cNvSpPr>
          <p:nvPr>
            <p:ph type="sldNum" sz="quarter" idx="11"/>
          </p:nvPr>
        </p:nvSpPr>
        <p:spPr/>
        <p:txBody>
          <a:bodyPr rtlCol="0"/>
          <a:lstStyle/>
          <a:p>
            <a:fld id="{1C01CCA1-38E0-42A0-9118-0C3DCCA94E00}"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BFE43C9-B6A8-4491-8027-511F1B00B987}" type="datetimeFigureOut">
              <a:rPr lang="ru-RU" smtClean="0"/>
              <a:pPr/>
              <a:t>20.11.2010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C01CCA1-38E0-42A0-9118-0C3DCCA94E0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BFE43C9-B6A8-4491-8027-511F1B00B987}" type="datetimeFigureOut">
              <a:rPr lang="ru-RU" smtClean="0"/>
              <a:pPr/>
              <a:t>20.11.2010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C01CCA1-38E0-42A0-9118-0C3DCCA94E0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BFE43C9-B6A8-4491-8027-511F1B00B987}" type="datetimeFigureOut">
              <a:rPr lang="ru-RU" smtClean="0"/>
              <a:pPr/>
              <a:t>20.11.2010</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C01CCA1-38E0-42A0-9118-0C3DCCA94E0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86000" y="2071678"/>
            <a:ext cx="6172200" cy="1928826"/>
          </a:xfrm>
        </p:spPr>
        <p:txBody>
          <a:bodyPr>
            <a:normAutofit/>
          </a:bodyPr>
          <a:lstStyle/>
          <a:p>
            <a:pPr algn="ctr"/>
            <a:r>
              <a:rPr lang="uk-UA" sz="3600" i="1" dirty="0" smtClean="0">
                <a:solidFill>
                  <a:srgbClr val="C00000"/>
                </a:solidFill>
              </a:rPr>
              <a:t>Технологія критичного мислення на уроках етики</a:t>
            </a:r>
            <a:endParaRPr lang="ru-RU" sz="3600" i="1" dirty="0">
              <a:solidFill>
                <a:srgbClr val="C00000"/>
              </a:solidFill>
            </a:endParaRPr>
          </a:p>
        </p:txBody>
      </p:sp>
      <p:sp>
        <p:nvSpPr>
          <p:cNvPr id="3" name="Подзаголовок 2"/>
          <p:cNvSpPr>
            <a:spLocks noGrp="1"/>
          </p:cNvSpPr>
          <p:nvPr>
            <p:ph type="subTitle" idx="1"/>
          </p:nvPr>
        </p:nvSpPr>
        <p:spPr>
          <a:xfrm>
            <a:off x="2286000" y="4143380"/>
            <a:ext cx="6172200" cy="2231542"/>
          </a:xfrm>
        </p:spPr>
        <p:txBody>
          <a:bodyPr>
            <a:normAutofit/>
          </a:bodyPr>
          <a:lstStyle/>
          <a:p>
            <a:pPr algn="ctr"/>
            <a:r>
              <a:rPr lang="uk-UA" sz="2000" i="1" dirty="0" smtClean="0">
                <a:solidFill>
                  <a:schemeClr val="tx1"/>
                </a:solidFill>
              </a:rPr>
              <a:t>Матеріали підготовлені учителем етики</a:t>
            </a:r>
          </a:p>
          <a:p>
            <a:pPr algn="ctr"/>
            <a:r>
              <a:rPr lang="uk-UA" sz="2000" i="1" dirty="0" smtClean="0">
                <a:solidFill>
                  <a:schemeClr val="tx1"/>
                </a:solidFill>
              </a:rPr>
              <a:t>НВК “ ЗШ І-ІІ ступенів №13 – дитячий садок ”</a:t>
            </a:r>
          </a:p>
          <a:p>
            <a:pPr algn="ctr"/>
            <a:r>
              <a:rPr lang="uk-UA" sz="2400" dirty="0" err="1" smtClean="0">
                <a:solidFill>
                  <a:srgbClr val="000099"/>
                </a:solidFill>
              </a:rPr>
              <a:t>Штепою</a:t>
            </a:r>
            <a:endParaRPr lang="uk-UA" sz="2400" dirty="0" smtClean="0">
              <a:solidFill>
                <a:srgbClr val="000099"/>
              </a:solidFill>
            </a:endParaRPr>
          </a:p>
          <a:p>
            <a:pPr algn="ctr"/>
            <a:r>
              <a:rPr lang="uk-UA" sz="2400" dirty="0" smtClean="0">
                <a:solidFill>
                  <a:srgbClr val="000099"/>
                </a:solidFill>
              </a:rPr>
              <a:t> </a:t>
            </a:r>
            <a:r>
              <a:rPr lang="uk-UA" sz="2400" dirty="0" smtClean="0">
                <a:solidFill>
                  <a:srgbClr val="000099"/>
                </a:solidFill>
              </a:rPr>
              <a:t>Тетяною Станіславівною</a:t>
            </a:r>
            <a:endParaRPr lang="ru-RU" sz="2400" dirty="0">
              <a:solidFill>
                <a:srgbClr val="000099"/>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p:txBody>
          <a:bodyPr/>
          <a:lstStyle/>
          <a:p>
            <a:pPr algn="ctr">
              <a:buNone/>
            </a:pPr>
            <a:r>
              <a:rPr lang="uk-UA" b="1" dirty="0" smtClean="0">
                <a:solidFill>
                  <a:schemeClr val="accent3"/>
                </a:solidFill>
              </a:rPr>
              <a:t>		</a:t>
            </a:r>
            <a:r>
              <a:rPr lang="uk-UA" sz="3200" b="1" dirty="0" smtClean="0">
                <a:solidFill>
                  <a:schemeClr val="accent3"/>
                </a:solidFill>
                <a:latin typeface="Franklin Gothic Medium Cond" pitchFamily="34" charset="0"/>
              </a:rPr>
              <a:t>Перед  людиною три шляхи</a:t>
            </a:r>
          </a:p>
          <a:p>
            <a:pPr algn="ctr">
              <a:buNone/>
            </a:pPr>
            <a:r>
              <a:rPr lang="uk-UA" sz="3200" b="1" dirty="0" smtClean="0">
                <a:solidFill>
                  <a:schemeClr val="accent3"/>
                </a:solidFill>
                <a:latin typeface="Franklin Gothic Medium Cond" pitchFamily="34" charset="0"/>
              </a:rPr>
              <a:t> до пізнання:</a:t>
            </a:r>
          </a:p>
          <a:p>
            <a:pPr algn="just">
              <a:buNone/>
            </a:pPr>
            <a:r>
              <a:rPr lang="uk-UA" sz="3200" b="1" dirty="0" smtClean="0">
                <a:solidFill>
                  <a:schemeClr val="accent3"/>
                </a:solidFill>
                <a:latin typeface="Franklin Gothic Medium Cond" pitchFamily="34" charset="0"/>
              </a:rPr>
              <a:t>   шлях критичного мислення – найбільш благородний,шлях наслідування – найбільш легкий  і шлях особистого досвіду – найбільш  важкий.</a:t>
            </a:r>
          </a:p>
          <a:p>
            <a:pPr algn="r">
              <a:buNone/>
            </a:pPr>
            <a:r>
              <a:rPr lang="uk-UA" sz="2000" b="1" i="1" dirty="0" smtClean="0"/>
              <a:t>Конфуцій</a:t>
            </a:r>
            <a:endParaRPr lang="ru-RU" sz="2000"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Що таке критичне мислення й навіщо воно нам потрібне?</a:t>
            </a:r>
            <a:endParaRPr lang="ru-RU" sz="2400" dirty="0"/>
          </a:p>
        </p:txBody>
      </p:sp>
      <p:sp>
        <p:nvSpPr>
          <p:cNvPr id="3" name="Содержимое 2"/>
          <p:cNvSpPr>
            <a:spLocks noGrp="1"/>
          </p:cNvSpPr>
          <p:nvPr>
            <p:ph sz="quarter" idx="2"/>
          </p:nvPr>
        </p:nvSpPr>
        <p:spPr/>
        <p:txBody>
          <a:bodyPr>
            <a:normAutofit/>
          </a:bodyPr>
          <a:lstStyle/>
          <a:p>
            <a:pPr algn="just">
              <a:buNone/>
            </a:pPr>
            <a:r>
              <a:rPr lang="uk-UA" sz="2000" b="1" dirty="0" smtClean="0"/>
              <a:t>	</a:t>
            </a:r>
            <a:r>
              <a:rPr lang="uk-UA" sz="2800" b="1" dirty="0" smtClean="0">
                <a:latin typeface="Ariac" pitchFamily="34" charset="0"/>
                <a:cs typeface="Arial" pitchFamily="34" charset="0"/>
              </a:rPr>
              <a:t>  </a:t>
            </a:r>
          </a:p>
          <a:p>
            <a:pPr algn="ctr">
              <a:buNone/>
            </a:pPr>
            <a:r>
              <a:rPr lang="uk-UA" sz="2800" b="1" dirty="0" smtClean="0">
                <a:latin typeface="Ariac" pitchFamily="34" charset="0"/>
                <a:cs typeface="Arial" pitchFamily="34" charset="0"/>
              </a:rPr>
              <a:t> </a:t>
            </a:r>
            <a:r>
              <a:rPr lang="uk-UA" sz="2800" b="1" dirty="0" smtClean="0">
                <a:latin typeface="Monotype Corsiva" pitchFamily="66" charset="0"/>
                <a:cs typeface="Arial" pitchFamily="34" charset="0"/>
              </a:rPr>
              <a:t>“ </a:t>
            </a:r>
            <a:r>
              <a:rPr lang="uk-UA" b="1" dirty="0" smtClean="0">
                <a:latin typeface="Monotype Corsiva" pitchFamily="66" charset="0"/>
                <a:cs typeface="Arial" pitchFamily="34" charset="0"/>
              </a:rPr>
              <a:t>Критичне мислення – це вміння логічно мислити та </a:t>
            </a:r>
            <a:r>
              <a:rPr lang="uk-UA" b="1" dirty="0" err="1" smtClean="0">
                <a:latin typeface="Monotype Corsiva" pitchFamily="66" charset="0"/>
                <a:cs typeface="Arial" pitchFamily="34" charset="0"/>
              </a:rPr>
              <a:t>аргументувати”</a:t>
            </a:r>
            <a:r>
              <a:rPr lang="uk-UA" b="1" dirty="0" smtClean="0">
                <a:latin typeface="Monotype Corsiva" pitchFamily="66" charset="0"/>
                <a:cs typeface="Arial" pitchFamily="34" charset="0"/>
              </a:rPr>
              <a:t>.</a:t>
            </a:r>
          </a:p>
          <a:p>
            <a:pPr algn="ctr">
              <a:buNone/>
            </a:pPr>
            <a:r>
              <a:rPr lang="uk-UA" b="1" dirty="0" smtClean="0">
                <a:latin typeface="Arial" pitchFamily="34" charset="0"/>
                <a:cs typeface="Arial" pitchFamily="34" charset="0"/>
              </a:rPr>
              <a:t>    </a:t>
            </a:r>
            <a:r>
              <a:rPr lang="uk-UA" sz="1600" b="1" dirty="0" smtClean="0">
                <a:latin typeface="Arial" pitchFamily="34" charset="0"/>
                <a:cs typeface="Arial" pitchFamily="34" charset="0"/>
              </a:rPr>
              <a:t>За визначенням О.Тягло </a:t>
            </a:r>
          </a:p>
          <a:p>
            <a:pPr algn="ctr">
              <a:buNone/>
            </a:pPr>
            <a:r>
              <a:rPr lang="uk-UA" sz="1600" b="1" dirty="0" smtClean="0">
                <a:latin typeface="Arial" pitchFamily="34" charset="0"/>
                <a:cs typeface="Arial" pitchFamily="34" charset="0"/>
              </a:rPr>
              <a:t>      “ Просунута сучасна логіка ”</a:t>
            </a:r>
            <a:endParaRPr lang="ru-RU" sz="1600" b="1" dirty="0">
              <a:latin typeface="Arial" pitchFamily="34" charset="0"/>
              <a:cs typeface="Arial" pitchFamily="34" charset="0"/>
            </a:endParaRPr>
          </a:p>
        </p:txBody>
      </p:sp>
      <p:sp>
        <p:nvSpPr>
          <p:cNvPr id="4" name="Содержимое 3"/>
          <p:cNvSpPr>
            <a:spLocks noGrp="1"/>
          </p:cNvSpPr>
          <p:nvPr>
            <p:ph sz="quarter" idx="4"/>
          </p:nvPr>
        </p:nvSpPr>
        <p:spPr/>
        <p:txBody>
          <a:bodyPr>
            <a:normAutofit/>
          </a:bodyPr>
          <a:lstStyle/>
          <a:p>
            <a:pPr algn="just">
              <a:buNone/>
            </a:pPr>
            <a:r>
              <a:rPr lang="uk-UA" b="1" dirty="0" smtClean="0">
                <a:latin typeface="Arial" pitchFamily="34" charset="0"/>
                <a:cs typeface="Arial" pitchFamily="34" charset="0"/>
              </a:rPr>
              <a:t>  </a:t>
            </a:r>
          </a:p>
          <a:p>
            <a:pPr algn="ctr">
              <a:buNone/>
            </a:pPr>
            <a:r>
              <a:rPr lang="uk-UA" b="1" dirty="0" smtClean="0">
                <a:latin typeface="Arial" pitchFamily="34" charset="0"/>
                <a:cs typeface="Arial" pitchFamily="34" charset="0"/>
              </a:rPr>
              <a:t> 	</a:t>
            </a:r>
            <a:r>
              <a:rPr lang="uk-UA" b="1" dirty="0" smtClean="0">
                <a:latin typeface="Monotype Corsiva" pitchFamily="66" charset="0"/>
                <a:cs typeface="Arial" pitchFamily="34" charset="0"/>
              </a:rPr>
              <a:t>Критичне мислення – це підхід, за яким тексти розкладаються на складові частини і який розглядає, як вони досягають впливу на читачів, які  мотиви тих, хто їх написав.</a:t>
            </a:r>
            <a:endParaRPr lang="ru-RU" b="1" dirty="0">
              <a:latin typeface="Monotype Corsiva" pitchFamily="66" charset="0"/>
              <a:cs typeface="Arial" pitchFamily="34" charset="0"/>
            </a:endParaRPr>
          </a:p>
        </p:txBody>
      </p:sp>
      <p:sp>
        <p:nvSpPr>
          <p:cNvPr id="5" name="Текст 4"/>
          <p:cNvSpPr>
            <a:spLocks noGrp="1"/>
          </p:cNvSpPr>
          <p:nvPr>
            <p:ph type="body" sz="quarter" idx="1"/>
          </p:nvPr>
        </p:nvSpPr>
        <p:spPr/>
        <p:txBody>
          <a:bodyPr/>
          <a:lstStyle/>
          <a:p>
            <a:pPr algn="ctr"/>
            <a:r>
              <a:rPr lang="uk-UA" dirty="0" smtClean="0">
                <a:solidFill>
                  <a:schemeClr val="bg1"/>
                </a:solidFill>
                <a:latin typeface="Arial" pitchFamily="34" charset="0"/>
                <a:cs typeface="Arial" pitchFamily="34" charset="0"/>
              </a:rPr>
              <a:t>Філософія</a:t>
            </a:r>
            <a:endParaRPr lang="ru-RU" dirty="0">
              <a:solidFill>
                <a:schemeClr val="bg1"/>
              </a:solidFill>
              <a:latin typeface="Arial" pitchFamily="34" charset="0"/>
              <a:cs typeface="Arial" pitchFamily="34" charset="0"/>
            </a:endParaRPr>
          </a:p>
        </p:txBody>
      </p:sp>
      <p:sp>
        <p:nvSpPr>
          <p:cNvPr id="6" name="Текст 5"/>
          <p:cNvSpPr>
            <a:spLocks noGrp="1"/>
          </p:cNvSpPr>
          <p:nvPr>
            <p:ph type="body" sz="quarter" idx="3"/>
          </p:nvPr>
        </p:nvSpPr>
        <p:spPr/>
        <p:txBody>
          <a:bodyPr/>
          <a:lstStyle/>
          <a:p>
            <a:pPr algn="ctr"/>
            <a:r>
              <a:rPr lang="uk-UA" dirty="0" smtClean="0">
                <a:solidFill>
                  <a:schemeClr val="bg1"/>
                </a:solidFill>
                <a:latin typeface="Arial" pitchFamily="34" charset="0"/>
                <a:cs typeface="Arial" pitchFamily="34" charset="0"/>
              </a:rPr>
              <a:t>Літературна критика</a:t>
            </a:r>
            <a:endParaRPr lang="ru-RU"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25470"/>
          </a:xfrm>
        </p:spPr>
        <p:txBody>
          <a:bodyPr>
            <a:normAutofit/>
          </a:bodyPr>
          <a:lstStyle/>
          <a:p>
            <a:pPr algn="ctr"/>
            <a:r>
              <a:rPr lang="uk-UA" sz="2400" b="1" dirty="0" smtClean="0">
                <a:solidFill>
                  <a:srgbClr val="C00000"/>
                </a:solidFill>
              </a:rPr>
              <a:t>ПСИХОЛОГІЯ</a:t>
            </a:r>
            <a:endParaRPr lang="ru-RU" sz="2400" b="1" dirty="0">
              <a:solidFill>
                <a:srgbClr val="C00000"/>
              </a:solidFill>
            </a:endParaRPr>
          </a:p>
        </p:txBody>
      </p:sp>
      <p:sp>
        <p:nvSpPr>
          <p:cNvPr id="3" name="Содержимое 2"/>
          <p:cNvSpPr>
            <a:spLocks noGrp="1"/>
          </p:cNvSpPr>
          <p:nvPr>
            <p:ph sz="quarter" idx="1"/>
          </p:nvPr>
        </p:nvSpPr>
        <p:spPr>
          <a:xfrm>
            <a:off x="457200" y="1071546"/>
            <a:ext cx="7467600" cy="5072098"/>
          </a:xfrm>
        </p:spPr>
        <p:txBody>
          <a:bodyPr>
            <a:normAutofit fontScale="92500" lnSpcReduction="10000"/>
          </a:bodyPr>
          <a:lstStyle/>
          <a:p>
            <a:pPr algn="ctr">
              <a:buNone/>
            </a:pPr>
            <a:r>
              <a:rPr lang="uk-UA" b="1" dirty="0" smtClean="0">
                <a:latin typeface="Arial" pitchFamily="34" charset="0"/>
                <a:cs typeface="Arial" pitchFamily="34" charset="0"/>
              </a:rPr>
              <a:t>	</a:t>
            </a:r>
            <a:r>
              <a:rPr lang="uk-UA" sz="2000" b="1" dirty="0" smtClean="0">
                <a:latin typeface="Ariac" pitchFamily="34" charset="0"/>
                <a:cs typeface="Arial" pitchFamily="34" charset="0"/>
              </a:rPr>
              <a:t>Критичне мислення – це таке мислення, яке має наступні характеристики:</a:t>
            </a:r>
          </a:p>
          <a:p>
            <a:pPr algn="just">
              <a:buFont typeface="Wingdings" pitchFamily="2" charset="2"/>
              <a:buChar char="§"/>
            </a:pPr>
            <a:r>
              <a:rPr lang="uk-UA" sz="2000" b="1" dirty="0" smtClean="0">
                <a:latin typeface="Ariac" pitchFamily="34" charset="0"/>
                <a:cs typeface="Arial" pitchFamily="34" charset="0"/>
              </a:rPr>
              <a:t>глибина – вміння проникати в суть, бачити неясне там, де іншим усе здається цілком ясним і зрозумілим;</a:t>
            </a:r>
          </a:p>
          <a:p>
            <a:pPr algn="just">
              <a:buFont typeface="Wingdings" pitchFamily="2" charset="2"/>
              <a:buChar char="§"/>
            </a:pPr>
            <a:r>
              <a:rPr lang="uk-UA" sz="2000" b="1" dirty="0" smtClean="0">
                <a:latin typeface="Ariac" pitchFamily="34" charset="0"/>
                <a:cs typeface="Arial" pitchFamily="34" charset="0"/>
              </a:rPr>
              <a:t>послідовність – уміння дотримуватися логічних правил, не суперечити самим собі, обґрунтовувати висновки;</a:t>
            </a:r>
          </a:p>
          <a:p>
            <a:pPr algn="just">
              <a:buFont typeface="Wingdings" pitchFamily="2" charset="2"/>
              <a:buChar char="§"/>
            </a:pPr>
            <a:r>
              <a:rPr lang="uk-UA" sz="2000" b="1" dirty="0" smtClean="0">
                <a:latin typeface="Ariac" pitchFamily="34" charset="0"/>
                <a:cs typeface="Arial" pitchFamily="34" charset="0"/>
              </a:rPr>
              <a:t>самостійність - уміння ставити питання, знаходити нові підходи до їх з</a:t>
            </a:r>
            <a:r>
              <a:rPr lang="en-US" sz="2000" b="1" dirty="0" smtClean="0">
                <a:latin typeface="Ariac" pitchFamily="34" charset="0"/>
                <a:cs typeface="Arial" pitchFamily="34" charset="0"/>
              </a:rPr>
              <a:t>’</a:t>
            </a:r>
            <a:r>
              <a:rPr lang="uk-UA" sz="2000" b="1" dirty="0" err="1" smtClean="0">
                <a:latin typeface="Ariac" pitchFamily="34" charset="0"/>
                <a:cs typeface="Arial" pitchFamily="34" charset="0"/>
              </a:rPr>
              <a:t>ясування</a:t>
            </a:r>
            <a:r>
              <a:rPr lang="uk-UA" sz="2000" b="1" dirty="0" smtClean="0">
                <a:latin typeface="Ariac" pitchFamily="34" charset="0"/>
                <a:cs typeface="Arial" pitchFamily="34" charset="0"/>
              </a:rPr>
              <a:t>;</a:t>
            </a:r>
          </a:p>
          <a:p>
            <a:pPr algn="just">
              <a:buFont typeface="Wingdings" pitchFamily="2" charset="2"/>
              <a:buChar char="§"/>
            </a:pPr>
            <a:r>
              <a:rPr lang="uk-UA" sz="2000" b="1" dirty="0" smtClean="0">
                <a:latin typeface="Ariac" pitchFamily="34" charset="0"/>
                <a:cs typeface="Arial" pitchFamily="34" charset="0"/>
              </a:rPr>
              <a:t>гнучкість – уміння змінювати спосіб </a:t>
            </a:r>
            <a:r>
              <a:rPr lang="uk-UA" sz="2000" b="1" dirty="0" err="1" smtClean="0">
                <a:latin typeface="Ariac" pitchFamily="34" charset="0"/>
                <a:cs typeface="Arial" pitchFamily="34" charset="0"/>
              </a:rPr>
              <a:t>розв</a:t>
            </a:r>
            <a:r>
              <a:rPr lang="en-US" sz="2000" b="1" dirty="0" smtClean="0">
                <a:latin typeface="Ariac" pitchFamily="34" charset="0"/>
                <a:cs typeface="Arial" pitchFamily="34" charset="0"/>
              </a:rPr>
              <a:t>’</a:t>
            </a:r>
            <a:r>
              <a:rPr lang="uk-UA" sz="2000" b="1" dirty="0" err="1" smtClean="0">
                <a:latin typeface="Ariac" pitchFamily="34" charset="0"/>
                <a:cs typeface="Arial" pitchFamily="34" charset="0"/>
              </a:rPr>
              <a:t>язання</a:t>
            </a:r>
            <a:r>
              <a:rPr lang="uk-UA" sz="2000" b="1" dirty="0" smtClean="0">
                <a:latin typeface="Ariac" pitchFamily="34" charset="0"/>
                <a:cs typeface="Arial" pitchFamily="34" charset="0"/>
              </a:rPr>
              <a:t> проблеми, знаходити нові шляхи, бути вільним від шаблону;</a:t>
            </a:r>
          </a:p>
          <a:p>
            <a:pPr algn="just">
              <a:buFont typeface="Wingdings" pitchFamily="2" charset="2"/>
              <a:buChar char="§"/>
            </a:pPr>
            <a:r>
              <a:rPr lang="uk-UA" sz="2000" b="1" dirty="0" smtClean="0">
                <a:latin typeface="Ariac" pitchFamily="34" charset="0"/>
                <a:cs typeface="Arial" pitchFamily="34" charset="0"/>
              </a:rPr>
              <a:t>швидкість – уміння швидко впоратися з пізнавальними завданнями;</a:t>
            </a:r>
          </a:p>
          <a:p>
            <a:pPr algn="just">
              <a:buFont typeface="Wingdings" pitchFamily="2" charset="2"/>
              <a:buChar char="§"/>
            </a:pPr>
            <a:r>
              <a:rPr lang="uk-UA" sz="2000" b="1" dirty="0" smtClean="0">
                <a:latin typeface="Ariac" pitchFamily="34" charset="0"/>
                <a:cs typeface="Arial" pitchFamily="34" charset="0"/>
              </a:rPr>
              <a:t>стратегічність – послідовне висування гіпотез, визначення ознак ( сканування і фокусування) під час </a:t>
            </a:r>
            <a:r>
              <a:rPr lang="uk-UA" sz="2000" b="1" dirty="0" err="1" smtClean="0">
                <a:latin typeface="Ariac" pitchFamily="34" charset="0"/>
                <a:cs typeface="Arial" pitchFamily="34" charset="0"/>
              </a:rPr>
              <a:t>розв</a:t>
            </a:r>
            <a:r>
              <a:rPr lang="en-US" sz="2000" b="1" dirty="0" smtClean="0">
                <a:latin typeface="Ariac" pitchFamily="34" charset="0"/>
                <a:cs typeface="Arial" pitchFamily="34" charset="0"/>
              </a:rPr>
              <a:t>’</a:t>
            </a:r>
            <a:r>
              <a:rPr lang="uk-UA" sz="2000" b="1" dirty="0" err="1" smtClean="0">
                <a:latin typeface="Ariac" pitchFamily="34" charset="0"/>
                <a:cs typeface="Arial" pitchFamily="34" charset="0"/>
              </a:rPr>
              <a:t>язання</a:t>
            </a:r>
            <a:r>
              <a:rPr lang="uk-UA" sz="2000" b="1" dirty="0" smtClean="0">
                <a:latin typeface="Ariac" pitchFamily="34" charset="0"/>
                <a:cs typeface="Arial" pitchFamily="34" charset="0"/>
              </a:rPr>
              <a:t> задач.</a:t>
            </a:r>
          </a:p>
          <a:p>
            <a:pPr algn="just">
              <a:buFont typeface="Wingdings" pitchFamily="2" charset="2"/>
              <a:buChar char="§"/>
            </a:pPr>
            <a:endParaRPr lang="uk-UA" sz="2000" b="1" dirty="0" smtClean="0">
              <a:solidFill>
                <a:srgbClr val="000099"/>
              </a:solidFill>
              <a:latin typeface="Arial" pitchFamily="34" charset="0"/>
              <a:cs typeface="Arial" pitchFamily="34" charset="0"/>
            </a:endParaRPr>
          </a:p>
          <a:p>
            <a:pPr algn="just">
              <a:buFont typeface="Wingdings" pitchFamily="2" charset="2"/>
              <a:buChar char="§"/>
            </a:pPr>
            <a:endParaRPr lang="uk-UA" b="1" dirty="0" smtClean="0">
              <a:latin typeface="Arial" pitchFamily="34" charset="0"/>
              <a:cs typeface="Arial" pitchFamily="34" charset="0"/>
            </a:endParaRPr>
          </a:p>
          <a:p>
            <a:pPr algn="just">
              <a:buNone/>
            </a:pPr>
            <a:endParaRPr lang="ru-RU"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7467600" cy="1071570"/>
          </a:xfrm>
        </p:spPr>
        <p:txBody>
          <a:bodyPr>
            <a:noAutofit/>
          </a:bodyPr>
          <a:lstStyle/>
          <a:p>
            <a:pPr algn="ctr"/>
            <a:r>
              <a:rPr lang="uk-UA" sz="2400" b="1" dirty="0" smtClean="0">
                <a:solidFill>
                  <a:srgbClr val="000099"/>
                </a:solidFill>
              </a:rPr>
              <a:t>З точки зору педагогічної теорії розвивального навчання (Є.</a:t>
            </a:r>
            <a:r>
              <a:rPr lang="uk-UA" sz="2400" b="1" dirty="0" err="1" smtClean="0">
                <a:solidFill>
                  <a:srgbClr val="000099"/>
                </a:solidFill>
              </a:rPr>
              <a:t>Полат</a:t>
            </a:r>
            <a:r>
              <a:rPr lang="uk-UA" sz="2400" b="1" dirty="0" smtClean="0">
                <a:solidFill>
                  <a:srgbClr val="000099"/>
                </a:solidFill>
              </a:rPr>
              <a:t> ) критичне мислення має наступні ознаки:</a:t>
            </a:r>
            <a:endParaRPr lang="ru-RU" sz="2400" b="1" dirty="0">
              <a:solidFill>
                <a:srgbClr val="000099"/>
              </a:solidFill>
            </a:endParaRPr>
          </a:p>
        </p:txBody>
      </p:sp>
      <p:sp>
        <p:nvSpPr>
          <p:cNvPr id="3" name="Содержимое 2"/>
          <p:cNvSpPr>
            <a:spLocks noGrp="1"/>
          </p:cNvSpPr>
          <p:nvPr>
            <p:ph sz="quarter" idx="1"/>
          </p:nvPr>
        </p:nvSpPr>
        <p:spPr/>
        <p:txBody>
          <a:bodyPr>
            <a:normAutofit/>
          </a:bodyPr>
          <a:lstStyle/>
          <a:p>
            <a:pPr algn="just">
              <a:buNone/>
            </a:pPr>
            <a:endParaRPr lang="uk-UA" b="1" dirty="0" smtClean="0">
              <a:solidFill>
                <a:srgbClr val="000099"/>
              </a:solidFill>
              <a:latin typeface="Ariac" pitchFamily="34" charset="0"/>
              <a:cs typeface="Arial" pitchFamily="34" charset="0"/>
            </a:endParaRPr>
          </a:p>
          <a:p>
            <a:pPr algn="just"/>
            <a:r>
              <a:rPr lang="uk-UA" sz="2200" b="1" dirty="0" smtClean="0">
                <a:latin typeface="Ariac" pitchFamily="34" charset="0"/>
                <a:cs typeface="Arial" pitchFamily="34" charset="0"/>
              </a:rPr>
              <a:t>аналітичність (відбір, порівняння, зіставлення фактів та явищ);</a:t>
            </a:r>
          </a:p>
          <a:p>
            <a:pPr algn="just"/>
            <a:r>
              <a:rPr lang="uk-UA" sz="2200" b="1" dirty="0" smtClean="0">
                <a:latin typeface="Ariac" pitchFamily="34" charset="0"/>
                <a:cs typeface="Arial" pitchFamily="34" charset="0"/>
              </a:rPr>
              <a:t>асоціативність (установлення асоціацій з раніше вивченими фактами, явищами);</a:t>
            </a:r>
          </a:p>
          <a:p>
            <a:r>
              <a:rPr lang="uk-UA" sz="2200" b="1" dirty="0" smtClean="0">
                <a:latin typeface="Ariac" pitchFamily="34" charset="0"/>
                <a:cs typeface="Arial" pitchFamily="34" charset="0"/>
              </a:rPr>
              <a:t>самостійність;</a:t>
            </a:r>
          </a:p>
          <a:p>
            <a:pPr algn="just"/>
            <a:r>
              <a:rPr lang="uk-UA" sz="2200" b="1" dirty="0" smtClean="0">
                <a:latin typeface="Ariac" pitchFamily="34" charset="0"/>
                <a:cs typeface="Arial" pitchFamily="34" charset="0"/>
              </a:rPr>
              <a:t>логічність (уміння будувати логіку доказовості </a:t>
            </a:r>
            <a:r>
              <a:rPr lang="uk-UA" sz="2200" b="1" dirty="0" err="1" smtClean="0">
                <a:latin typeface="Ariac" pitchFamily="34" charset="0"/>
                <a:cs typeface="Arial" pitchFamily="34" charset="0"/>
              </a:rPr>
              <a:t>розв</a:t>
            </a:r>
            <a:r>
              <a:rPr lang="en-US" sz="2200" b="1" dirty="0" smtClean="0">
                <a:latin typeface="Ariac" pitchFamily="34" charset="0"/>
                <a:cs typeface="Arial" pitchFamily="34" charset="0"/>
              </a:rPr>
              <a:t>’</a:t>
            </a:r>
            <a:r>
              <a:rPr lang="uk-UA" sz="2200" b="1" dirty="0" err="1" smtClean="0">
                <a:latin typeface="Ariac" pitchFamily="34" charset="0"/>
                <a:cs typeface="Arial" pitchFamily="34" charset="0"/>
              </a:rPr>
              <a:t>язання</a:t>
            </a:r>
            <a:r>
              <a:rPr lang="uk-UA" sz="2200" b="1" dirty="0" smtClean="0">
                <a:latin typeface="Ariac" pitchFamily="34" charset="0"/>
                <a:cs typeface="Arial" pitchFamily="34" charset="0"/>
              </a:rPr>
              <a:t> проблеми, послідовність дій);</a:t>
            </a:r>
          </a:p>
          <a:p>
            <a:pPr algn="just"/>
            <a:r>
              <a:rPr lang="uk-UA" sz="2200" b="1" dirty="0" smtClean="0">
                <a:latin typeface="Ariac" pitchFamily="34" charset="0"/>
                <a:cs typeface="Arial" pitchFamily="34" charset="0"/>
              </a:rPr>
              <a:t>системність (уміння розглядати об</a:t>
            </a:r>
            <a:r>
              <a:rPr lang="en-US" sz="2200" b="1" dirty="0" smtClean="0">
                <a:latin typeface="Ariac" pitchFamily="34" charset="0"/>
                <a:cs typeface="Arial" pitchFamily="34" charset="0"/>
              </a:rPr>
              <a:t>’</a:t>
            </a:r>
            <a:r>
              <a:rPr lang="uk-UA" sz="2200" b="1" dirty="0" err="1" smtClean="0">
                <a:latin typeface="Ariac" pitchFamily="34" charset="0"/>
                <a:cs typeface="Arial" pitchFamily="34" charset="0"/>
              </a:rPr>
              <a:t>єкт</a:t>
            </a:r>
            <a:r>
              <a:rPr lang="uk-UA" sz="2200" b="1" dirty="0" smtClean="0">
                <a:latin typeface="Ariac" pitchFamily="34" charset="0"/>
                <a:cs typeface="Arial" pitchFamily="34" charset="0"/>
              </a:rPr>
              <a:t>, проблему в цілісності їх </a:t>
            </a:r>
            <a:r>
              <a:rPr lang="uk-UA" sz="2200" b="1" dirty="0" err="1" smtClean="0">
                <a:latin typeface="Ariac" pitchFamily="34" charset="0"/>
                <a:cs typeface="Arial" pitchFamily="34" charset="0"/>
              </a:rPr>
              <a:t>зв</a:t>
            </a:r>
            <a:r>
              <a:rPr lang="en-US" sz="2200" b="1" dirty="0" smtClean="0">
                <a:latin typeface="Ariac" pitchFamily="34" charset="0"/>
                <a:cs typeface="Arial" pitchFamily="34" charset="0"/>
              </a:rPr>
              <a:t>’</a:t>
            </a:r>
            <a:r>
              <a:rPr lang="uk-UA" sz="2200" b="1" dirty="0" err="1" smtClean="0">
                <a:latin typeface="Ariac" pitchFamily="34" charset="0"/>
                <a:cs typeface="Arial" pitchFamily="34" charset="0"/>
              </a:rPr>
              <a:t>язків</a:t>
            </a:r>
            <a:r>
              <a:rPr lang="uk-UA" sz="2200" b="1" dirty="0" smtClean="0">
                <a:latin typeface="Ariac" pitchFamily="34" charset="0"/>
                <a:cs typeface="Arial" pitchFamily="34" charset="0"/>
              </a:rPr>
              <a:t> і характеристик).</a:t>
            </a:r>
            <a:endParaRPr lang="ru-RU" sz="2200" b="1" dirty="0">
              <a:latin typeface="Ariac"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54098"/>
          </a:xfrm>
        </p:spPr>
        <p:txBody>
          <a:bodyPr>
            <a:normAutofit fontScale="90000"/>
          </a:bodyPr>
          <a:lstStyle/>
          <a:p>
            <a:pPr algn="ctr"/>
            <a:r>
              <a:rPr lang="uk-UA" sz="2400" b="1" dirty="0" smtClean="0">
                <a:solidFill>
                  <a:srgbClr val="C00000"/>
                </a:solidFill>
              </a:rPr>
              <a:t>Критичне мислення називають “ спрямованим мисленням ”, тому що воно спрямоване на одержання бажаного результату</a:t>
            </a:r>
            <a:endParaRPr lang="ru-RU" sz="2400" b="1" dirty="0">
              <a:solidFill>
                <a:srgbClr val="C00000"/>
              </a:solidFill>
            </a:endParaRPr>
          </a:p>
        </p:txBody>
      </p:sp>
      <p:sp>
        <p:nvSpPr>
          <p:cNvPr id="3" name="Содержимое 2"/>
          <p:cNvSpPr>
            <a:spLocks noGrp="1"/>
          </p:cNvSpPr>
          <p:nvPr>
            <p:ph sz="quarter" idx="1"/>
          </p:nvPr>
        </p:nvSpPr>
        <p:spPr>
          <a:xfrm>
            <a:off x="571472" y="1357298"/>
            <a:ext cx="7758138" cy="5088066"/>
          </a:xfrm>
        </p:spPr>
        <p:txBody>
          <a:bodyPr/>
          <a:lstStyle/>
          <a:p>
            <a:pPr>
              <a:buNone/>
            </a:pPr>
            <a:endParaRPr lang="uk-UA" dirty="0" smtClean="0"/>
          </a:p>
          <a:p>
            <a:pPr>
              <a:buNone/>
            </a:pPr>
            <a:endParaRPr lang="uk-UA" dirty="0" smtClean="0"/>
          </a:p>
          <a:p>
            <a:pPr>
              <a:buNone/>
            </a:pPr>
            <a:endParaRPr lang="uk-UA" dirty="0" smtClean="0"/>
          </a:p>
          <a:p>
            <a:pPr algn="ctr">
              <a:buNone/>
            </a:pPr>
            <a:endParaRPr lang="ru-RU" dirty="0"/>
          </a:p>
        </p:txBody>
      </p:sp>
      <p:sp>
        <p:nvSpPr>
          <p:cNvPr id="4" name="Овал 3"/>
          <p:cNvSpPr/>
          <p:nvPr/>
        </p:nvSpPr>
        <p:spPr>
          <a:xfrm>
            <a:off x="3357554" y="3143248"/>
            <a:ext cx="1714512" cy="142876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uk-UA" sz="1400" b="1" dirty="0" smtClean="0"/>
              <a:t>П</a:t>
            </a:r>
            <a:r>
              <a:rPr lang="en-US" sz="1400" b="1" dirty="0" smtClean="0"/>
              <a:t>’</a:t>
            </a:r>
            <a:r>
              <a:rPr lang="uk-UA" sz="1400" b="1" dirty="0" smtClean="0"/>
              <a:t>ять </a:t>
            </a:r>
            <a:r>
              <a:rPr lang="uk-UA" sz="1200" b="1" dirty="0" smtClean="0"/>
              <a:t>складових критичного мислення</a:t>
            </a:r>
            <a:endParaRPr lang="ru-RU" sz="1200" b="1" dirty="0"/>
          </a:p>
        </p:txBody>
      </p:sp>
      <p:sp>
        <p:nvSpPr>
          <p:cNvPr id="5" name="Овал 4"/>
          <p:cNvSpPr/>
          <p:nvPr/>
        </p:nvSpPr>
        <p:spPr>
          <a:xfrm>
            <a:off x="2857488" y="1785926"/>
            <a:ext cx="2857520" cy="928694"/>
          </a:xfrm>
          <a:prstGeom prst="ellipse">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1400" b="1" dirty="0" smtClean="0"/>
              <a:t>Самостійне мислення</a:t>
            </a:r>
            <a:endParaRPr lang="ru-RU" sz="1200" b="1" dirty="0"/>
          </a:p>
        </p:txBody>
      </p:sp>
      <p:sp>
        <p:nvSpPr>
          <p:cNvPr id="6" name="Овал 5"/>
          <p:cNvSpPr/>
          <p:nvPr/>
        </p:nvSpPr>
        <p:spPr>
          <a:xfrm>
            <a:off x="571472" y="3071810"/>
            <a:ext cx="2500330" cy="1143008"/>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uk-UA" sz="1200" b="1" dirty="0" smtClean="0">
                <a:solidFill>
                  <a:schemeClr val="tx1"/>
                </a:solidFill>
              </a:rPr>
              <a:t>Інформація - відправний, а не кінцевий  пункт критичного мислення</a:t>
            </a:r>
            <a:endParaRPr lang="ru-RU" sz="1200" b="1" dirty="0">
              <a:solidFill>
                <a:schemeClr val="tx1"/>
              </a:solidFill>
            </a:endParaRPr>
          </a:p>
        </p:txBody>
      </p:sp>
      <p:sp>
        <p:nvSpPr>
          <p:cNvPr id="7" name="Овал 6"/>
          <p:cNvSpPr/>
          <p:nvPr/>
        </p:nvSpPr>
        <p:spPr>
          <a:xfrm>
            <a:off x="5500694" y="3071810"/>
            <a:ext cx="2571768" cy="107157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uk-UA" sz="1100" b="1" dirty="0" smtClean="0">
                <a:solidFill>
                  <a:schemeClr val="tx1"/>
                </a:solidFill>
              </a:rPr>
              <a:t>Критичне мислення починається з постановки питань і з</a:t>
            </a:r>
            <a:r>
              <a:rPr lang="en-US" sz="1100" b="1" dirty="0" smtClean="0">
                <a:solidFill>
                  <a:schemeClr val="tx1"/>
                </a:solidFill>
              </a:rPr>
              <a:t>’</a:t>
            </a:r>
            <a:r>
              <a:rPr lang="uk-UA" sz="1100" b="1" dirty="0" err="1" smtClean="0">
                <a:solidFill>
                  <a:schemeClr val="tx1"/>
                </a:solidFill>
              </a:rPr>
              <a:t>ясування</a:t>
            </a:r>
            <a:r>
              <a:rPr lang="uk-UA" sz="1100" b="1" dirty="0" smtClean="0">
                <a:solidFill>
                  <a:schemeClr val="tx1"/>
                </a:solidFill>
              </a:rPr>
              <a:t> проблем, які потрібно </a:t>
            </a:r>
            <a:r>
              <a:rPr lang="uk-UA" sz="1100" b="1" dirty="0" err="1" smtClean="0">
                <a:solidFill>
                  <a:schemeClr val="tx1"/>
                </a:solidFill>
              </a:rPr>
              <a:t>розв</a:t>
            </a:r>
            <a:r>
              <a:rPr lang="en-US" sz="1100" b="1" dirty="0" smtClean="0">
                <a:solidFill>
                  <a:schemeClr val="tx1"/>
                </a:solidFill>
              </a:rPr>
              <a:t>’</a:t>
            </a:r>
            <a:r>
              <a:rPr lang="uk-UA" sz="1100" b="1" dirty="0" err="1" smtClean="0">
                <a:solidFill>
                  <a:schemeClr val="tx1"/>
                </a:solidFill>
              </a:rPr>
              <a:t>язати</a:t>
            </a:r>
            <a:endParaRPr lang="ru-RU" sz="1100" b="1" dirty="0">
              <a:solidFill>
                <a:schemeClr val="tx1"/>
              </a:solidFill>
            </a:endParaRPr>
          </a:p>
        </p:txBody>
      </p:sp>
      <p:sp>
        <p:nvSpPr>
          <p:cNvPr id="8" name="Овал 7"/>
          <p:cNvSpPr/>
          <p:nvPr/>
        </p:nvSpPr>
        <p:spPr>
          <a:xfrm>
            <a:off x="785786" y="4643446"/>
            <a:ext cx="2714644" cy="1214446"/>
          </a:xfrm>
          <a:prstGeom prst="ellipse">
            <a:avLst/>
          </a:prstGeom>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r>
              <a:rPr lang="uk-UA" sz="1200" b="1" dirty="0" smtClean="0">
                <a:solidFill>
                  <a:schemeClr val="tx1"/>
                </a:solidFill>
              </a:rPr>
              <a:t>Переконлива </a:t>
            </a:r>
            <a:r>
              <a:rPr lang="uk-UA" sz="1200" b="1" dirty="0">
                <a:solidFill>
                  <a:schemeClr val="tx1"/>
                </a:solidFill>
              </a:rPr>
              <a:t>а</a:t>
            </a:r>
            <a:r>
              <a:rPr lang="uk-UA" sz="1200" b="1" dirty="0" smtClean="0">
                <a:solidFill>
                  <a:schemeClr val="tx1"/>
                </a:solidFill>
              </a:rPr>
              <a:t>ргументація:</a:t>
            </a:r>
          </a:p>
          <a:p>
            <a:pPr algn="ctr"/>
            <a:r>
              <a:rPr lang="uk-UA" sz="1200" b="1" dirty="0" smtClean="0">
                <a:solidFill>
                  <a:schemeClr val="tx1"/>
                </a:solidFill>
              </a:rPr>
              <a:t>твердження ,</a:t>
            </a:r>
          </a:p>
          <a:p>
            <a:pPr algn="ctr"/>
            <a:r>
              <a:rPr lang="uk-UA" sz="1200" b="1" dirty="0" smtClean="0">
                <a:solidFill>
                  <a:schemeClr val="tx1"/>
                </a:solidFill>
              </a:rPr>
              <a:t>доведення,</a:t>
            </a:r>
          </a:p>
          <a:p>
            <a:pPr algn="ctr"/>
            <a:r>
              <a:rPr lang="uk-UA" sz="1200" b="1" dirty="0" smtClean="0">
                <a:solidFill>
                  <a:schemeClr val="tx1"/>
                </a:solidFill>
              </a:rPr>
              <a:t>докази,</a:t>
            </a:r>
          </a:p>
          <a:p>
            <a:pPr algn="ctr"/>
            <a:r>
              <a:rPr lang="uk-UA" sz="1200" b="1" dirty="0" smtClean="0">
                <a:solidFill>
                  <a:schemeClr val="tx1"/>
                </a:solidFill>
              </a:rPr>
              <a:t>підстава</a:t>
            </a:r>
            <a:endParaRPr lang="ru-RU" sz="1200" b="1" dirty="0">
              <a:solidFill>
                <a:schemeClr val="tx1"/>
              </a:solidFill>
            </a:endParaRPr>
          </a:p>
        </p:txBody>
      </p:sp>
      <p:sp>
        <p:nvSpPr>
          <p:cNvPr id="9" name="Овал 8"/>
          <p:cNvSpPr/>
          <p:nvPr/>
        </p:nvSpPr>
        <p:spPr>
          <a:xfrm>
            <a:off x="5000628" y="4786322"/>
            <a:ext cx="2571768" cy="1214446"/>
          </a:xfrm>
          <a:prstGeom prst="ellipse">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p:spPr>
        <p:style>
          <a:lnRef idx="2">
            <a:schemeClr val="accent4"/>
          </a:lnRef>
          <a:fillRef idx="1">
            <a:schemeClr val="lt1"/>
          </a:fillRef>
          <a:effectRef idx="0">
            <a:schemeClr val="accent4"/>
          </a:effectRef>
          <a:fontRef idx="minor">
            <a:schemeClr val="dk1"/>
          </a:fontRef>
        </p:style>
        <p:txBody>
          <a:bodyPr rtlCol="0" anchor="ctr"/>
          <a:lstStyle/>
          <a:p>
            <a:pPr algn="ctr"/>
            <a:r>
              <a:rPr lang="uk-UA" sz="1200" b="1" dirty="0" smtClean="0">
                <a:solidFill>
                  <a:schemeClr val="tx1"/>
                </a:solidFill>
              </a:rPr>
              <a:t>Соціальне мислення</a:t>
            </a:r>
            <a:endParaRPr lang="ru-RU" sz="1200" b="1" dirty="0">
              <a:solidFill>
                <a:schemeClr val="tx1"/>
              </a:solidFill>
            </a:endParaRPr>
          </a:p>
        </p:txBody>
      </p:sp>
      <p:cxnSp>
        <p:nvCxnSpPr>
          <p:cNvPr id="13" name="Прямая со стрелкой 12"/>
          <p:cNvCxnSpPr>
            <a:stCxn id="4" idx="0"/>
            <a:endCxn id="5" idx="4"/>
          </p:cNvCxnSpPr>
          <p:nvPr/>
        </p:nvCxnSpPr>
        <p:spPr>
          <a:xfrm rot="5400000" flipH="1" flipV="1">
            <a:off x="4036215" y="2893215"/>
            <a:ext cx="428628"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V="1">
            <a:off x="5072066" y="3502026"/>
            <a:ext cx="428628" cy="1412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10800000">
            <a:off x="3000364" y="3429000"/>
            <a:ext cx="357190"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a:endCxn id="8" idx="7"/>
          </p:cNvCxnSpPr>
          <p:nvPr/>
        </p:nvCxnSpPr>
        <p:spPr>
          <a:xfrm rot="10800000" flipV="1">
            <a:off x="3102879" y="4357695"/>
            <a:ext cx="505758" cy="46360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4" idx="5"/>
            <a:endCxn id="9" idx="1"/>
          </p:cNvCxnSpPr>
          <p:nvPr/>
        </p:nvCxnSpPr>
        <p:spPr>
          <a:xfrm rot="16200000" flipH="1">
            <a:off x="4798417" y="4385335"/>
            <a:ext cx="601402" cy="5562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ІННОВАЦІЙНІ ТЕХНОЛОГІЇ</a:t>
            </a:r>
            <a:endParaRPr lang="ru-RU" sz="2400" b="1" dirty="0">
              <a:solidFill>
                <a:srgbClr val="000099"/>
              </a:solidFill>
            </a:endParaRPr>
          </a:p>
        </p:txBody>
      </p:sp>
      <p:graphicFrame>
        <p:nvGraphicFramePr>
          <p:cNvPr id="5" name="Содержимое 4"/>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СИСТЕМА УСНИХ І ПИСЬМОВИХ МОВЛЕННЄВИХ ВПРАВ</a:t>
            </a:r>
            <a:endParaRPr lang="ru-RU" sz="2400" b="1" dirty="0">
              <a:solidFill>
                <a:srgbClr val="000099"/>
              </a:solidFill>
            </a:endParaRPr>
          </a:p>
        </p:txBody>
      </p:sp>
      <p:graphicFrame>
        <p:nvGraphicFramePr>
          <p:cNvPr id="11" name="Содержимое 10"/>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939784"/>
          </a:xfrm>
        </p:spPr>
        <p:txBody>
          <a:bodyPr>
            <a:normAutofit/>
          </a:bodyPr>
          <a:lstStyle/>
          <a:p>
            <a:pPr algn="ctr"/>
            <a:r>
              <a:rPr lang="uk-UA" sz="2400" b="1" dirty="0" smtClean="0">
                <a:solidFill>
                  <a:srgbClr val="C00000"/>
                </a:solidFill>
              </a:rPr>
              <a:t>МЕТОДИ І ПРИЙОМИ</a:t>
            </a:r>
            <a:endParaRPr lang="ru-RU" sz="2400" b="1" dirty="0">
              <a:solidFill>
                <a:srgbClr val="C00000"/>
              </a:solidFill>
            </a:endParaRPr>
          </a:p>
        </p:txBody>
      </p:sp>
      <p:sp>
        <p:nvSpPr>
          <p:cNvPr id="3" name="Содержимое 2"/>
          <p:cNvSpPr>
            <a:spLocks noGrp="1"/>
          </p:cNvSpPr>
          <p:nvPr>
            <p:ph sz="quarter" idx="1"/>
          </p:nvPr>
        </p:nvSpPr>
        <p:spPr/>
        <p:txBody>
          <a:bodyPr>
            <a:normAutofit lnSpcReduction="10000"/>
          </a:bodyPr>
          <a:lstStyle/>
          <a:p>
            <a:pPr>
              <a:buFont typeface="Wingdings" pitchFamily="2" charset="2"/>
              <a:buChar char="Ø"/>
            </a:pPr>
            <a:r>
              <a:rPr lang="uk-UA" b="1" dirty="0" smtClean="0">
                <a:latin typeface="Ariac" pitchFamily="34" charset="0"/>
              </a:rPr>
              <a:t>Асоціювання</a:t>
            </a:r>
          </a:p>
          <a:p>
            <a:pPr>
              <a:buFont typeface="Wingdings" pitchFamily="2" charset="2"/>
              <a:buChar char="Ø"/>
            </a:pPr>
            <a:r>
              <a:rPr lang="uk-UA" b="1" dirty="0" smtClean="0">
                <a:latin typeface="Ariac" pitchFamily="34" charset="0"/>
              </a:rPr>
              <a:t>Есе</a:t>
            </a:r>
          </a:p>
          <a:p>
            <a:pPr>
              <a:buFont typeface="Wingdings" pitchFamily="2" charset="2"/>
              <a:buChar char="Ø"/>
            </a:pPr>
            <a:r>
              <a:rPr lang="uk-UA" b="1" dirty="0" smtClean="0">
                <a:latin typeface="Ariac" pitchFamily="34" charset="0"/>
              </a:rPr>
              <a:t>Порушена послідовність</a:t>
            </a:r>
          </a:p>
          <a:p>
            <a:pPr>
              <a:buFont typeface="Wingdings" pitchFamily="2" charset="2"/>
              <a:buChar char="Ø"/>
            </a:pPr>
            <a:r>
              <a:rPr lang="uk-UA" b="1" dirty="0" smtClean="0">
                <a:latin typeface="Ariac" pitchFamily="34" charset="0"/>
              </a:rPr>
              <a:t>Читання з передбаченням</a:t>
            </a:r>
          </a:p>
          <a:p>
            <a:pPr>
              <a:buFont typeface="Wingdings" pitchFamily="2" charset="2"/>
              <a:buChar char="Ø"/>
            </a:pPr>
            <a:r>
              <a:rPr lang="uk-UA" b="1" dirty="0" err="1" smtClean="0">
                <a:latin typeface="Ariac" pitchFamily="34" charset="0"/>
              </a:rPr>
              <a:t>Взаємонавчання</a:t>
            </a:r>
            <a:endParaRPr lang="uk-UA" b="1" dirty="0" smtClean="0">
              <a:latin typeface="Ariac" pitchFamily="34" charset="0"/>
            </a:endParaRPr>
          </a:p>
          <a:p>
            <a:pPr>
              <a:buFont typeface="Wingdings" pitchFamily="2" charset="2"/>
              <a:buChar char="Ø"/>
            </a:pPr>
            <a:r>
              <a:rPr lang="uk-UA" b="1" dirty="0" err="1" smtClean="0">
                <a:latin typeface="Ariac" pitchFamily="34" charset="0"/>
              </a:rPr>
              <a:t>Взаємоопитування</a:t>
            </a:r>
            <a:r>
              <a:rPr lang="uk-UA" b="1" dirty="0" smtClean="0">
                <a:latin typeface="Ariac" pitchFamily="34" charset="0"/>
              </a:rPr>
              <a:t> </a:t>
            </a:r>
          </a:p>
          <a:p>
            <a:pPr>
              <a:buFont typeface="Wingdings" pitchFamily="2" charset="2"/>
              <a:buChar char="Ø"/>
            </a:pPr>
            <a:r>
              <a:rPr lang="uk-UA" b="1" dirty="0" smtClean="0">
                <a:latin typeface="Ariac" pitchFamily="34" charset="0"/>
              </a:rPr>
              <a:t>Диспут, дискусія</a:t>
            </a:r>
          </a:p>
          <a:p>
            <a:pPr>
              <a:buFont typeface="Wingdings" pitchFamily="2" charset="2"/>
              <a:buChar char="Ø"/>
            </a:pPr>
            <a:r>
              <a:rPr lang="uk-UA" b="1" dirty="0" smtClean="0">
                <a:latin typeface="Ariac" pitchFamily="34" charset="0"/>
              </a:rPr>
              <a:t>Круговий огляд</a:t>
            </a:r>
          </a:p>
          <a:p>
            <a:pPr>
              <a:buFont typeface="Wingdings" pitchFamily="2" charset="2"/>
              <a:buChar char="Ø"/>
            </a:pPr>
            <a:r>
              <a:rPr lang="uk-UA" b="1" dirty="0" smtClean="0">
                <a:latin typeface="Ariac" pitchFamily="34" charset="0"/>
              </a:rPr>
              <a:t>Збережіть останнє слово за мною</a:t>
            </a:r>
          </a:p>
          <a:p>
            <a:pPr>
              <a:buFont typeface="Wingdings" pitchFamily="2" charset="2"/>
              <a:buChar char="Ø"/>
            </a:pPr>
            <a:r>
              <a:rPr lang="uk-UA" b="1" dirty="0" smtClean="0">
                <a:latin typeface="Ariac" pitchFamily="34" charset="0"/>
              </a:rPr>
              <a:t>Творчі ігри</a:t>
            </a:r>
          </a:p>
          <a:p>
            <a:pPr>
              <a:buFont typeface="Wingdings" pitchFamily="2" charset="2"/>
              <a:buChar char="Ø"/>
            </a:pPr>
            <a:r>
              <a:rPr lang="uk-UA" b="1" dirty="0" smtClean="0">
                <a:latin typeface="Ariac" pitchFamily="34" charset="0"/>
              </a:rPr>
              <a:t>Кутки </a:t>
            </a:r>
            <a:endParaRPr lang="ru-RU" b="1" dirty="0">
              <a:latin typeface="Ariac"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7467600" cy="1071570"/>
          </a:xfrm>
        </p:spPr>
        <p:txBody>
          <a:bodyPr>
            <a:normAutofit/>
          </a:bodyPr>
          <a:lstStyle/>
          <a:p>
            <a:pPr algn="ctr"/>
            <a:r>
              <a:rPr lang="uk-UA" sz="2400" b="1" dirty="0" smtClean="0">
                <a:solidFill>
                  <a:srgbClr val="000099"/>
                </a:solidFill>
              </a:rPr>
              <a:t>ЗАСОБИ РОЗВИТКУ</a:t>
            </a:r>
            <a:br>
              <a:rPr lang="uk-UA" sz="2400" b="1" dirty="0" smtClean="0">
                <a:solidFill>
                  <a:srgbClr val="000099"/>
                </a:solidFill>
              </a:rPr>
            </a:br>
            <a:r>
              <a:rPr lang="uk-UA" sz="2400" b="1" dirty="0" smtClean="0">
                <a:solidFill>
                  <a:srgbClr val="000099"/>
                </a:solidFill>
              </a:rPr>
              <a:t> КРИТИЧНОГО МИСЛЕННЯ</a:t>
            </a:r>
            <a:endParaRPr lang="ru-RU" sz="2400" b="1" dirty="0">
              <a:solidFill>
                <a:srgbClr val="000099"/>
              </a:solidFill>
            </a:endParaRPr>
          </a:p>
        </p:txBody>
      </p:sp>
      <p:sp>
        <p:nvSpPr>
          <p:cNvPr id="3" name="Содержимое 2"/>
          <p:cNvSpPr>
            <a:spLocks noGrp="1"/>
          </p:cNvSpPr>
          <p:nvPr>
            <p:ph sz="quarter" idx="1"/>
          </p:nvPr>
        </p:nvSpPr>
        <p:spPr>
          <a:xfrm>
            <a:off x="457200" y="1643050"/>
            <a:ext cx="7467600" cy="4830902"/>
          </a:xfrm>
        </p:spPr>
        <p:txBody>
          <a:bodyPr/>
          <a:lstStyle/>
          <a:p>
            <a:pPr algn="just">
              <a:buFont typeface="Wingdings" pitchFamily="2" charset="2"/>
              <a:buChar char="v"/>
            </a:pPr>
            <a:endParaRPr lang="uk-UA" b="1" dirty="0" smtClean="0">
              <a:latin typeface="Ariac" pitchFamily="34" charset="0"/>
            </a:endParaRPr>
          </a:p>
          <a:p>
            <a:pPr algn="just">
              <a:buFont typeface="Wingdings" pitchFamily="2" charset="2"/>
              <a:buChar char="v"/>
            </a:pPr>
            <a:r>
              <a:rPr lang="uk-UA" b="1" dirty="0" smtClean="0">
                <a:latin typeface="Ariac" pitchFamily="34" charset="0"/>
              </a:rPr>
              <a:t>Практичні завдання, спрямовані на виявлення і спростування помилок</a:t>
            </a:r>
          </a:p>
          <a:p>
            <a:pPr algn="just">
              <a:buFont typeface="Wingdings" pitchFamily="2" charset="2"/>
              <a:buChar char="v"/>
            </a:pPr>
            <a:r>
              <a:rPr lang="uk-UA" b="1" dirty="0" smtClean="0">
                <a:latin typeface="Ariac" pitchFamily="34" charset="0"/>
              </a:rPr>
              <a:t>Аналіз суджень</a:t>
            </a:r>
          </a:p>
          <a:p>
            <a:pPr algn="just">
              <a:buFont typeface="Wingdings" pitchFamily="2" charset="2"/>
              <a:buChar char="v"/>
            </a:pPr>
            <a:r>
              <a:rPr lang="uk-UA" b="1" dirty="0" smtClean="0">
                <a:latin typeface="Ariac" pitchFamily="34" charset="0"/>
              </a:rPr>
              <a:t>Конкурси , вікторини</a:t>
            </a:r>
          </a:p>
          <a:p>
            <a:pPr algn="just">
              <a:buFont typeface="Wingdings" pitchFamily="2" charset="2"/>
              <a:buChar char="v"/>
            </a:pPr>
            <a:r>
              <a:rPr lang="uk-UA" b="1" dirty="0" smtClean="0">
                <a:latin typeface="Ariac" pitchFamily="34" charset="0"/>
              </a:rPr>
              <a:t>Використання наочного матеріалу</a:t>
            </a:r>
          </a:p>
          <a:p>
            <a:pPr algn="just">
              <a:buFont typeface="Wingdings" pitchFamily="2" charset="2"/>
              <a:buChar char="v"/>
            </a:pPr>
            <a:r>
              <a:rPr lang="uk-UA" b="1" dirty="0" smtClean="0">
                <a:latin typeface="Ariac" pitchFamily="34" charset="0"/>
              </a:rPr>
              <a:t>Проблемні, дослідницькі, уточнюючі питання-роздуми</a:t>
            </a:r>
          </a:p>
          <a:p>
            <a:pPr algn="just">
              <a:buFont typeface="Wingdings" pitchFamily="2" charset="2"/>
              <a:buChar char="v"/>
            </a:pPr>
            <a:r>
              <a:rPr lang="uk-UA" b="1" dirty="0" smtClean="0">
                <a:latin typeface="Ariac" pitchFamily="34" charset="0"/>
              </a:rPr>
              <a:t>Взаємоперевірка виконання завдань</a:t>
            </a:r>
          </a:p>
          <a:p>
            <a:pPr algn="just">
              <a:buFont typeface="Wingdings" pitchFamily="2" charset="2"/>
              <a:buChar char="v"/>
            </a:pPr>
            <a:r>
              <a:rPr lang="uk-UA" b="1" dirty="0" smtClean="0">
                <a:latin typeface="Ariac" pitchFamily="34" charset="0"/>
              </a:rPr>
              <a:t>Рецензування </a:t>
            </a:r>
          </a:p>
          <a:p>
            <a:pPr>
              <a:buFont typeface="Wingdings" pitchFamily="2" charset="2"/>
              <a:buChar char="v"/>
            </a:pPr>
            <a:endParaRPr lang="ru-RU"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011222"/>
          </a:xfrm>
        </p:spPr>
        <p:txBody>
          <a:bodyPr>
            <a:normAutofit/>
          </a:bodyPr>
          <a:lstStyle/>
          <a:p>
            <a:pPr algn="ctr"/>
            <a:r>
              <a:rPr lang="uk-UA" sz="2400" b="1" dirty="0" smtClean="0">
                <a:solidFill>
                  <a:srgbClr val="C00000"/>
                </a:solidFill>
              </a:rPr>
              <a:t>ЕТАПИ КРИТИЧНОГО МИСЛЕННЯ</a:t>
            </a:r>
            <a:r>
              <a:rPr lang="uk-UA" sz="2800" b="1" dirty="0" smtClean="0">
                <a:solidFill>
                  <a:srgbClr val="C00000"/>
                </a:solidFill>
              </a:rPr>
              <a:t/>
            </a:r>
            <a:br>
              <a:rPr lang="uk-UA" sz="2800" b="1" dirty="0" smtClean="0">
                <a:solidFill>
                  <a:srgbClr val="C00000"/>
                </a:solidFill>
              </a:rPr>
            </a:br>
            <a:r>
              <a:rPr lang="uk-UA" sz="2400" b="1" dirty="0" smtClean="0">
                <a:solidFill>
                  <a:srgbClr val="000099"/>
                </a:solidFill>
              </a:rPr>
              <a:t>“ Виклик – осмислення – роздуми ”</a:t>
            </a:r>
            <a:endParaRPr lang="ru-RU" sz="2400" b="1" dirty="0">
              <a:solidFill>
                <a:srgbClr val="000099"/>
              </a:solidFill>
            </a:endParaRPr>
          </a:p>
        </p:txBody>
      </p:sp>
      <p:sp>
        <p:nvSpPr>
          <p:cNvPr id="3" name="Содержимое 2"/>
          <p:cNvSpPr>
            <a:spLocks noGrp="1"/>
          </p:cNvSpPr>
          <p:nvPr>
            <p:ph sz="quarter" idx="1"/>
          </p:nvPr>
        </p:nvSpPr>
        <p:spPr/>
        <p:txBody>
          <a:bodyPr/>
          <a:lstStyle/>
          <a:p>
            <a:pPr>
              <a:buNone/>
            </a:pPr>
            <a:endParaRPr lang="ru-RU" dirty="0"/>
          </a:p>
        </p:txBody>
      </p:sp>
      <p:sp>
        <p:nvSpPr>
          <p:cNvPr id="4" name="Трапеция 3"/>
          <p:cNvSpPr/>
          <p:nvPr/>
        </p:nvSpPr>
        <p:spPr>
          <a:xfrm>
            <a:off x="1000100" y="1643050"/>
            <a:ext cx="6215106" cy="4857784"/>
          </a:xfrm>
          <a:prstGeom prst="trapezoid">
            <a:avLst>
              <a:gd name="adj" fmla="val 34846"/>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r>
              <a:rPr lang="uk-UA" b="1" dirty="0" smtClean="0">
                <a:solidFill>
                  <a:schemeClr val="tx1"/>
                </a:solidFill>
              </a:rPr>
              <a:t>Прийняття рішень</a:t>
            </a:r>
          </a:p>
          <a:p>
            <a:pPr algn="ctr"/>
            <a:endParaRPr lang="uk-UA" b="1" dirty="0" smtClean="0">
              <a:solidFill>
                <a:schemeClr val="tx1"/>
              </a:solidFill>
            </a:endParaRPr>
          </a:p>
          <a:p>
            <a:pPr algn="ctr"/>
            <a:endParaRPr lang="uk-UA" b="1" dirty="0" smtClean="0">
              <a:solidFill>
                <a:schemeClr val="tx1"/>
              </a:solidFill>
            </a:endParaRPr>
          </a:p>
          <a:p>
            <a:pPr algn="ctr"/>
            <a:r>
              <a:rPr lang="uk-UA" b="1" dirty="0" smtClean="0">
                <a:solidFill>
                  <a:schemeClr val="tx1"/>
                </a:solidFill>
              </a:rPr>
              <a:t>Розробка системи доказів</a:t>
            </a:r>
          </a:p>
          <a:p>
            <a:pPr algn="ctr"/>
            <a:endParaRPr lang="uk-UA" b="1" dirty="0" smtClean="0">
              <a:solidFill>
                <a:schemeClr val="tx1"/>
              </a:solidFill>
            </a:endParaRPr>
          </a:p>
          <a:p>
            <a:pPr algn="ctr"/>
            <a:endParaRPr lang="uk-UA" b="1" dirty="0" smtClean="0">
              <a:solidFill>
                <a:schemeClr val="tx1"/>
              </a:solidFill>
            </a:endParaRPr>
          </a:p>
          <a:p>
            <a:pPr algn="ctr"/>
            <a:r>
              <a:rPr lang="uk-UA" b="1" dirty="0" smtClean="0">
                <a:solidFill>
                  <a:schemeClr val="tx1"/>
                </a:solidFill>
              </a:rPr>
              <a:t>Зіставлення їх із протилежними точками зору</a:t>
            </a: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r>
              <a:rPr lang="uk-UA" b="1" dirty="0" smtClean="0">
                <a:solidFill>
                  <a:schemeClr val="tx1"/>
                </a:solidFill>
              </a:rPr>
              <a:t>Аналіз висновків з інформації</a:t>
            </a: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r>
              <a:rPr lang="uk-UA" b="1" dirty="0" smtClean="0">
                <a:solidFill>
                  <a:schemeClr val="tx1"/>
                </a:solidFill>
              </a:rPr>
              <a:t>Сприйняття інформації</a:t>
            </a: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a:p>
            <a:pPr algn="ctr"/>
            <a:endParaRPr lang="uk-UA" b="1" dirty="0" smtClean="0">
              <a:solidFill>
                <a:schemeClr val="tx1"/>
              </a:solidFill>
            </a:endParaRPr>
          </a:p>
        </p:txBody>
      </p:sp>
      <p:cxnSp>
        <p:nvCxnSpPr>
          <p:cNvPr id="11" name="Прямая соединительная линия 10"/>
          <p:cNvCxnSpPr/>
          <p:nvPr/>
        </p:nvCxnSpPr>
        <p:spPr>
          <a:xfrm>
            <a:off x="2143108" y="3357562"/>
            <a:ext cx="40005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1785918" y="4429132"/>
            <a:ext cx="471490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285852" y="5715016"/>
            <a:ext cx="571504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500298" y="2428868"/>
            <a:ext cx="3286148"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ОЗНАКИ УЧНЯ, </a:t>
            </a:r>
            <a:br>
              <a:rPr lang="uk-UA" sz="2400" b="1" dirty="0" smtClean="0">
                <a:solidFill>
                  <a:srgbClr val="000099"/>
                </a:solidFill>
              </a:rPr>
            </a:br>
            <a:r>
              <a:rPr lang="uk-UA" sz="2400" b="1" dirty="0" smtClean="0">
                <a:solidFill>
                  <a:srgbClr val="000099"/>
                </a:solidFill>
              </a:rPr>
              <a:t>ЯКИЙ КРИТИЧНО МИСЛИТЬ</a:t>
            </a:r>
            <a:endParaRPr lang="ru-RU" sz="2400" b="1" dirty="0">
              <a:solidFill>
                <a:srgbClr val="000099"/>
              </a:solidFill>
            </a:endParaRPr>
          </a:p>
        </p:txBody>
      </p:sp>
      <p:sp>
        <p:nvSpPr>
          <p:cNvPr id="3" name="Содержимое 2"/>
          <p:cNvSpPr>
            <a:spLocks noGrp="1"/>
          </p:cNvSpPr>
          <p:nvPr>
            <p:ph sz="quarter" idx="1"/>
          </p:nvPr>
        </p:nvSpPr>
        <p:spPr/>
        <p:style>
          <a:lnRef idx="2">
            <a:schemeClr val="accent1"/>
          </a:lnRef>
          <a:fillRef idx="1">
            <a:schemeClr val="lt1"/>
          </a:fillRef>
          <a:effectRef idx="0">
            <a:schemeClr val="accent1"/>
          </a:effectRef>
          <a:fontRef idx="minor">
            <a:schemeClr val="dk1"/>
          </a:fontRef>
        </p:style>
        <p:txBody>
          <a:bodyPr/>
          <a:lstStyle/>
          <a:p>
            <a:pPr>
              <a:buNone/>
            </a:pPr>
            <a:endParaRPr lang="ru-RU" dirty="0"/>
          </a:p>
        </p:txBody>
      </p:sp>
      <p:sp>
        <p:nvSpPr>
          <p:cNvPr id="4" name="Улыбающееся лицо 3"/>
          <p:cNvSpPr/>
          <p:nvPr/>
        </p:nvSpPr>
        <p:spPr>
          <a:xfrm>
            <a:off x="3428992" y="3286124"/>
            <a:ext cx="1357322" cy="114300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Блок-схема: узел 5"/>
          <p:cNvSpPr/>
          <p:nvPr/>
        </p:nvSpPr>
        <p:spPr>
          <a:xfrm>
            <a:off x="1857356" y="2071678"/>
            <a:ext cx="1428760"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err="1" smtClean="0">
                <a:solidFill>
                  <a:schemeClr val="tx1"/>
                </a:solidFill>
              </a:rPr>
              <a:t>Самокри-тичність</a:t>
            </a:r>
            <a:endParaRPr lang="ru-RU" sz="1200" b="1" dirty="0">
              <a:solidFill>
                <a:schemeClr val="tx1"/>
              </a:solidFill>
            </a:endParaRPr>
          </a:p>
        </p:txBody>
      </p:sp>
      <p:sp>
        <p:nvSpPr>
          <p:cNvPr id="7" name="Блок-схема: узел 6"/>
          <p:cNvSpPr/>
          <p:nvPr/>
        </p:nvSpPr>
        <p:spPr>
          <a:xfrm>
            <a:off x="3500430" y="1643050"/>
            <a:ext cx="1285884"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err="1" smtClean="0">
                <a:solidFill>
                  <a:schemeClr val="tx1"/>
                </a:solidFill>
              </a:rPr>
              <a:t>Відкри-тість</a:t>
            </a:r>
            <a:r>
              <a:rPr lang="uk-UA" sz="1200" b="1" dirty="0" smtClean="0">
                <a:solidFill>
                  <a:schemeClr val="tx1"/>
                </a:solidFill>
              </a:rPr>
              <a:t> до </a:t>
            </a:r>
          </a:p>
          <a:p>
            <a:pPr algn="ctr"/>
            <a:r>
              <a:rPr lang="uk-UA" sz="1200" b="1" dirty="0" smtClean="0">
                <a:solidFill>
                  <a:schemeClr val="tx1"/>
                </a:solidFill>
              </a:rPr>
              <a:t>інших</a:t>
            </a:r>
          </a:p>
          <a:p>
            <a:pPr algn="ctr"/>
            <a:r>
              <a:rPr lang="uk-UA" sz="1200" b="1" dirty="0" smtClean="0">
                <a:solidFill>
                  <a:schemeClr val="tx1"/>
                </a:solidFill>
              </a:rPr>
              <a:t>думок</a:t>
            </a:r>
            <a:endParaRPr lang="ru-RU" sz="1200" b="1" dirty="0">
              <a:solidFill>
                <a:schemeClr val="tx1"/>
              </a:solidFill>
            </a:endParaRPr>
          </a:p>
        </p:txBody>
      </p:sp>
      <p:sp>
        <p:nvSpPr>
          <p:cNvPr id="8" name="Блок-схема: узел 7"/>
          <p:cNvSpPr/>
          <p:nvPr/>
        </p:nvSpPr>
        <p:spPr>
          <a:xfrm>
            <a:off x="1214414" y="3357562"/>
            <a:ext cx="1285884"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err="1" smtClean="0">
                <a:solidFill>
                  <a:schemeClr val="tx1"/>
                </a:solidFill>
              </a:rPr>
              <a:t>Проник-ливість</a:t>
            </a:r>
            <a:endParaRPr lang="ru-RU" sz="1200" b="1" dirty="0">
              <a:solidFill>
                <a:schemeClr val="tx1"/>
              </a:solidFill>
            </a:endParaRPr>
          </a:p>
        </p:txBody>
      </p:sp>
      <p:sp>
        <p:nvSpPr>
          <p:cNvPr id="9" name="Блок-схема: узел 8"/>
          <p:cNvSpPr/>
          <p:nvPr/>
        </p:nvSpPr>
        <p:spPr>
          <a:xfrm>
            <a:off x="5072066" y="2143116"/>
            <a:ext cx="1428760"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err="1" smtClean="0">
                <a:solidFill>
                  <a:schemeClr val="tx1"/>
                </a:solidFill>
              </a:rPr>
              <a:t>Компе-тентність</a:t>
            </a:r>
            <a:endParaRPr lang="ru-RU" sz="1200" b="1" dirty="0">
              <a:solidFill>
                <a:schemeClr val="tx1"/>
              </a:solidFill>
            </a:endParaRPr>
          </a:p>
        </p:txBody>
      </p:sp>
      <p:sp>
        <p:nvSpPr>
          <p:cNvPr id="10" name="Блок-схема: узел 9"/>
          <p:cNvSpPr/>
          <p:nvPr/>
        </p:nvSpPr>
        <p:spPr>
          <a:xfrm>
            <a:off x="1928794" y="4714884"/>
            <a:ext cx="1357322"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smtClean="0">
                <a:solidFill>
                  <a:schemeClr val="tx1"/>
                </a:solidFill>
              </a:rPr>
              <a:t>Уміння </a:t>
            </a:r>
            <a:r>
              <a:rPr lang="uk-UA" sz="1200" b="1" dirty="0" err="1" smtClean="0">
                <a:solidFill>
                  <a:schemeClr val="tx1"/>
                </a:solidFill>
              </a:rPr>
              <a:t>дискуту-вати</a:t>
            </a:r>
            <a:endParaRPr lang="ru-RU" sz="1200" b="1" dirty="0">
              <a:solidFill>
                <a:schemeClr val="tx1"/>
              </a:solidFill>
            </a:endParaRPr>
          </a:p>
        </p:txBody>
      </p:sp>
      <p:sp>
        <p:nvSpPr>
          <p:cNvPr id="11" name="Блок-схема: узел 10"/>
          <p:cNvSpPr/>
          <p:nvPr/>
        </p:nvSpPr>
        <p:spPr>
          <a:xfrm>
            <a:off x="3428992" y="5072074"/>
            <a:ext cx="1428760"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err="1" smtClean="0">
                <a:solidFill>
                  <a:schemeClr val="tx1"/>
                </a:solidFill>
              </a:rPr>
              <a:t>Незалеж-ність</a:t>
            </a:r>
            <a:r>
              <a:rPr lang="uk-UA" sz="1200" b="1" dirty="0" smtClean="0">
                <a:solidFill>
                  <a:schemeClr val="tx1"/>
                </a:solidFill>
              </a:rPr>
              <a:t> мислення</a:t>
            </a:r>
            <a:endParaRPr lang="ru-RU" sz="1200" b="1" dirty="0">
              <a:solidFill>
                <a:schemeClr val="tx1"/>
              </a:solidFill>
            </a:endParaRPr>
          </a:p>
        </p:txBody>
      </p:sp>
      <p:sp>
        <p:nvSpPr>
          <p:cNvPr id="12" name="Блок-схема: узел 11"/>
          <p:cNvSpPr/>
          <p:nvPr/>
        </p:nvSpPr>
        <p:spPr>
          <a:xfrm>
            <a:off x="5000628" y="4714884"/>
            <a:ext cx="1357322"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err="1" smtClean="0">
                <a:solidFill>
                  <a:schemeClr val="tx1"/>
                </a:solidFill>
              </a:rPr>
              <a:t>Допитли-вість</a:t>
            </a:r>
            <a:r>
              <a:rPr lang="uk-UA" sz="1200" b="1" dirty="0" smtClean="0">
                <a:solidFill>
                  <a:schemeClr val="tx1"/>
                </a:solidFill>
              </a:rPr>
              <a:t> </a:t>
            </a:r>
            <a:endParaRPr lang="ru-RU" sz="1200" b="1" dirty="0">
              <a:solidFill>
                <a:schemeClr val="tx1"/>
              </a:solidFill>
            </a:endParaRPr>
          </a:p>
        </p:txBody>
      </p:sp>
      <p:sp>
        <p:nvSpPr>
          <p:cNvPr id="13" name="Блок-схема: узел 12"/>
          <p:cNvSpPr/>
          <p:nvPr/>
        </p:nvSpPr>
        <p:spPr>
          <a:xfrm>
            <a:off x="5786446" y="3429000"/>
            <a:ext cx="1285884" cy="135732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err="1" smtClean="0">
                <a:solidFill>
                  <a:schemeClr val="tx1"/>
                </a:solidFill>
              </a:rPr>
              <a:t>Актив-ність</a:t>
            </a:r>
            <a:endParaRPr lang="ru-RU" sz="1200" b="1" dirty="0">
              <a:solidFill>
                <a:schemeClr val="tx1"/>
              </a:solidFill>
            </a:endParaRPr>
          </a:p>
        </p:txBody>
      </p:sp>
      <p:cxnSp>
        <p:nvCxnSpPr>
          <p:cNvPr id="15" name="Прямая со стрелкой 14"/>
          <p:cNvCxnSpPr>
            <a:stCxn id="4" idx="0"/>
            <a:endCxn id="7" idx="4"/>
          </p:cNvCxnSpPr>
          <p:nvPr/>
        </p:nvCxnSpPr>
        <p:spPr>
          <a:xfrm rot="5400000" flipH="1" flipV="1">
            <a:off x="3982636" y="3125389"/>
            <a:ext cx="285752"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V="1">
            <a:off x="4714876" y="3214686"/>
            <a:ext cx="50006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a:stCxn id="4" idx="1"/>
          </p:cNvCxnSpPr>
          <p:nvPr/>
        </p:nvCxnSpPr>
        <p:spPr>
          <a:xfrm rot="16200000" flipV="1">
            <a:off x="3158933" y="2984679"/>
            <a:ext cx="381704" cy="5559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a:stCxn id="4" idx="2"/>
          </p:cNvCxnSpPr>
          <p:nvPr/>
        </p:nvCxnSpPr>
        <p:spPr>
          <a:xfrm rot="10800000">
            <a:off x="2500298" y="3857628"/>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a:stCxn id="4" idx="6"/>
          </p:cNvCxnSpPr>
          <p:nvPr/>
        </p:nvCxnSpPr>
        <p:spPr>
          <a:xfrm>
            <a:off x="4786314" y="3857628"/>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rot="10800000" flipV="1">
            <a:off x="2857488" y="4214818"/>
            <a:ext cx="642942"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a:stCxn id="4" idx="4"/>
          </p:cNvCxnSpPr>
          <p:nvPr/>
        </p:nvCxnSpPr>
        <p:spPr>
          <a:xfrm rot="5400000">
            <a:off x="3768323" y="4732744"/>
            <a:ext cx="642942"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a:stCxn id="4" idx="5"/>
          </p:cNvCxnSpPr>
          <p:nvPr/>
        </p:nvCxnSpPr>
        <p:spPr>
          <a:xfrm rot="16200000" flipH="1">
            <a:off x="4674669" y="4174611"/>
            <a:ext cx="524580" cy="6988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ДІЯЛЬНІСТЬ УЧНЯ, </a:t>
            </a:r>
            <a:br>
              <a:rPr lang="uk-UA" sz="2400" b="1" dirty="0" smtClean="0">
                <a:solidFill>
                  <a:srgbClr val="C00000"/>
                </a:solidFill>
              </a:rPr>
            </a:br>
            <a:r>
              <a:rPr lang="uk-UA" sz="2400" b="1" dirty="0" smtClean="0">
                <a:solidFill>
                  <a:srgbClr val="C00000"/>
                </a:solidFill>
              </a:rPr>
              <a:t>ЯКИЙ КРИТИЧНО МИСЛИТЬ</a:t>
            </a:r>
            <a:endParaRPr lang="ru-RU" sz="2400" b="1" dirty="0">
              <a:solidFill>
                <a:srgbClr val="C00000"/>
              </a:solidFill>
            </a:endParaRPr>
          </a:p>
        </p:txBody>
      </p:sp>
      <p:sp>
        <p:nvSpPr>
          <p:cNvPr id="3" name="Содержимое 2"/>
          <p:cNvSpPr>
            <a:spLocks noGrp="1"/>
          </p:cNvSpPr>
          <p:nvPr>
            <p:ph sz="quarter" idx="1"/>
          </p:nvPr>
        </p:nvSpPr>
        <p:spPr/>
        <p:txBody>
          <a:bodyPr/>
          <a:lstStyle/>
          <a:p>
            <a:pPr>
              <a:buNone/>
            </a:pPr>
            <a:endParaRPr lang="ru-RU" dirty="0"/>
          </a:p>
        </p:txBody>
      </p:sp>
      <p:sp>
        <p:nvSpPr>
          <p:cNvPr id="4" name="Улыбающееся лицо 3"/>
          <p:cNvSpPr/>
          <p:nvPr/>
        </p:nvSpPr>
        <p:spPr>
          <a:xfrm>
            <a:off x="3357554" y="3214686"/>
            <a:ext cx="1571636" cy="1357322"/>
          </a:xfrm>
          <a:prstGeom prst="smileyFac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sp>
        <p:nvSpPr>
          <p:cNvPr id="5" name="Блок-схема: узел 4"/>
          <p:cNvSpPr/>
          <p:nvPr/>
        </p:nvSpPr>
        <p:spPr>
          <a:xfrm>
            <a:off x="3143240" y="1714488"/>
            <a:ext cx="2214578" cy="1000132"/>
          </a:xfrm>
          <a:prstGeom prst="flowChartConnecto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uk-UA" sz="1200" b="1" dirty="0" smtClean="0">
                <a:solidFill>
                  <a:schemeClr val="tx1"/>
                </a:solidFill>
              </a:rPr>
              <a:t>Самостійне </a:t>
            </a:r>
            <a:r>
              <a:rPr lang="uk-UA" sz="1200" b="1" dirty="0" err="1" smtClean="0">
                <a:solidFill>
                  <a:schemeClr val="tx1"/>
                </a:solidFill>
              </a:rPr>
              <a:t>розв</a:t>
            </a:r>
            <a:r>
              <a:rPr lang="en-US" sz="1200" b="1" dirty="0" smtClean="0">
                <a:solidFill>
                  <a:schemeClr val="tx1"/>
                </a:solidFill>
              </a:rPr>
              <a:t>’</a:t>
            </a:r>
            <a:r>
              <a:rPr lang="uk-UA" sz="1200" b="1" dirty="0" err="1" smtClean="0">
                <a:solidFill>
                  <a:schemeClr val="tx1"/>
                </a:solidFill>
              </a:rPr>
              <a:t>язування</a:t>
            </a:r>
            <a:r>
              <a:rPr lang="uk-UA" sz="1200" b="1" dirty="0" smtClean="0">
                <a:solidFill>
                  <a:schemeClr val="tx1"/>
                </a:solidFill>
              </a:rPr>
              <a:t> проблеми</a:t>
            </a:r>
            <a:endParaRPr lang="ru-RU" sz="1200" b="1" dirty="0">
              <a:solidFill>
                <a:schemeClr val="tx1"/>
              </a:solidFill>
            </a:endParaRPr>
          </a:p>
        </p:txBody>
      </p:sp>
      <p:sp>
        <p:nvSpPr>
          <p:cNvPr id="6" name="Блок-схема: узел 5"/>
          <p:cNvSpPr/>
          <p:nvPr/>
        </p:nvSpPr>
        <p:spPr>
          <a:xfrm>
            <a:off x="3143240" y="5357826"/>
            <a:ext cx="2214578" cy="1000132"/>
          </a:xfrm>
          <a:prstGeom prst="flowChartConnector">
            <a:avLst/>
          </a:prstGeom>
          <a:gradFill flip="none" rotWithShape="1">
            <a:gsLst>
              <a:gs pos="0">
                <a:srgbClr val="FF00FF">
                  <a:tint val="66000"/>
                  <a:satMod val="160000"/>
                </a:srgbClr>
              </a:gs>
              <a:gs pos="50000">
                <a:srgbClr val="FF00FF">
                  <a:tint val="44500"/>
                  <a:satMod val="160000"/>
                </a:srgbClr>
              </a:gs>
              <a:gs pos="100000">
                <a:srgbClr val="FF00FF">
                  <a:tint val="23500"/>
                  <a:satMod val="160000"/>
                </a:srgbClr>
              </a:gs>
            </a:gsLst>
            <a:lin ang="0" scaled="1"/>
            <a:tileRect/>
          </a:gradFill>
        </p:spPr>
        <p:style>
          <a:lnRef idx="1">
            <a:schemeClr val="accent1"/>
          </a:lnRef>
          <a:fillRef idx="2">
            <a:schemeClr val="accent1"/>
          </a:fillRef>
          <a:effectRef idx="1">
            <a:schemeClr val="accent1"/>
          </a:effectRef>
          <a:fontRef idx="minor">
            <a:schemeClr val="dk1"/>
          </a:fontRef>
        </p:style>
        <p:txBody>
          <a:bodyPr rtlCol="0" anchor="ctr"/>
          <a:lstStyle/>
          <a:p>
            <a:pPr algn="ctr"/>
            <a:r>
              <a:rPr lang="uk-UA" sz="1200" b="1" dirty="0" smtClean="0">
                <a:solidFill>
                  <a:schemeClr val="tx1"/>
                </a:solidFill>
              </a:rPr>
              <a:t>Аналізує і виявляє позитивне і негативне</a:t>
            </a:r>
            <a:endParaRPr lang="ru-RU" sz="1200" b="1" dirty="0">
              <a:solidFill>
                <a:schemeClr val="tx1"/>
              </a:solidFill>
            </a:endParaRPr>
          </a:p>
        </p:txBody>
      </p:sp>
      <p:sp>
        <p:nvSpPr>
          <p:cNvPr id="7" name="Блок-схема: узел 6"/>
          <p:cNvSpPr/>
          <p:nvPr/>
        </p:nvSpPr>
        <p:spPr>
          <a:xfrm>
            <a:off x="5572132" y="2500306"/>
            <a:ext cx="2214578" cy="1000132"/>
          </a:xfrm>
          <a:prstGeom prst="flowChartConnector">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smtClean="0">
                <a:solidFill>
                  <a:schemeClr val="tx1"/>
                </a:solidFill>
              </a:rPr>
              <a:t>Пошук відповідей на різноманітні запитання</a:t>
            </a:r>
            <a:endParaRPr lang="ru-RU" sz="1200" b="1" dirty="0">
              <a:solidFill>
                <a:schemeClr val="tx1"/>
              </a:solidFill>
            </a:endParaRPr>
          </a:p>
        </p:txBody>
      </p:sp>
      <p:sp>
        <p:nvSpPr>
          <p:cNvPr id="8" name="Блок-схема: узел 7"/>
          <p:cNvSpPr/>
          <p:nvPr/>
        </p:nvSpPr>
        <p:spPr>
          <a:xfrm>
            <a:off x="571472" y="2500306"/>
            <a:ext cx="2428892" cy="1000132"/>
          </a:xfrm>
          <a:prstGeom prst="flowChartConnector">
            <a:avLst/>
          </a:prstGeom>
          <a:blipFill>
            <a:blip r:embed="rId2"/>
            <a:tile tx="0" ty="0" sx="100000" sy="100000" flip="none" algn="tl"/>
          </a:blipFill>
        </p:spPr>
        <p:style>
          <a:lnRef idx="1">
            <a:schemeClr val="accent2"/>
          </a:lnRef>
          <a:fillRef idx="2">
            <a:schemeClr val="accent2"/>
          </a:fillRef>
          <a:effectRef idx="1">
            <a:schemeClr val="accent2"/>
          </a:effectRef>
          <a:fontRef idx="minor">
            <a:schemeClr val="dk1"/>
          </a:fontRef>
        </p:style>
        <p:txBody>
          <a:bodyPr rtlCol="0" anchor="ctr"/>
          <a:lstStyle/>
          <a:p>
            <a:pPr algn="ctr"/>
            <a:r>
              <a:rPr lang="uk-UA" sz="1200" b="1" dirty="0" smtClean="0">
                <a:solidFill>
                  <a:schemeClr val="tx1"/>
                </a:solidFill>
              </a:rPr>
              <a:t>Спростовує хибні судження</a:t>
            </a:r>
            <a:endParaRPr lang="ru-RU" sz="1200" b="1" dirty="0">
              <a:solidFill>
                <a:schemeClr val="tx1"/>
              </a:solidFill>
            </a:endParaRPr>
          </a:p>
        </p:txBody>
      </p:sp>
      <p:sp>
        <p:nvSpPr>
          <p:cNvPr id="9" name="Блок-схема: узел 8"/>
          <p:cNvSpPr/>
          <p:nvPr/>
        </p:nvSpPr>
        <p:spPr>
          <a:xfrm>
            <a:off x="785786" y="4286256"/>
            <a:ext cx="2214578" cy="1000132"/>
          </a:xfrm>
          <a:prstGeom prst="flowChartConnector">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smtClean="0">
                <a:solidFill>
                  <a:schemeClr val="tx1"/>
                </a:solidFill>
              </a:rPr>
              <a:t>Самостійно мислить</a:t>
            </a:r>
            <a:endParaRPr lang="ru-RU" sz="1200" b="1" dirty="0">
              <a:solidFill>
                <a:schemeClr val="tx1"/>
              </a:solidFill>
            </a:endParaRPr>
          </a:p>
        </p:txBody>
      </p:sp>
      <p:sp>
        <p:nvSpPr>
          <p:cNvPr id="10" name="Блок-схема: узел 9"/>
          <p:cNvSpPr/>
          <p:nvPr/>
        </p:nvSpPr>
        <p:spPr>
          <a:xfrm>
            <a:off x="5500694" y="4214818"/>
            <a:ext cx="2214578" cy="1000132"/>
          </a:xfrm>
          <a:prstGeom prst="flowChartConnector">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smtClean="0">
                <a:solidFill>
                  <a:schemeClr val="tx1"/>
                </a:solidFill>
              </a:rPr>
              <a:t>Генератор оригінальних ідей</a:t>
            </a:r>
            <a:endParaRPr lang="ru-RU" sz="1200" b="1" dirty="0">
              <a:solidFill>
                <a:schemeClr val="tx1"/>
              </a:solidFill>
            </a:endParaRPr>
          </a:p>
        </p:txBody>
      </p:sp>
      <p:cxnSp>
        <p:nvCxnSpPr>
          <p:cNvPr id="12" name="Прямая со стрелкой 11"/>
          <p:cNvCxnSpPr>
            <a:stCxn id="4" idx="0"/>
          </p:cNvCxnSpPr>
          <p:nvPr/>
        </p:nvCxnSpPr>
        <p:spPr>
          <a:xfrm rot="5400000" flipH="1" flipV="1">
            <a:off x="3894133" y="2964653"/>
            <a:ext cx="499272"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4714876" y="3143248"/>
            <a:ext cx="857256"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stCxn id="4" idx="1"/>
          </p:cNvCxnSpPr>
          <p:nvPr/>
        </p:nvCxnSpPr>
        <p:spPr>
          <a:xfrm rot="16200000" flipV="1">
            <a:off x="3158935" y="2984681"/>
            <a:ext cx="198774" cy="6587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4929190" y="4000504"/>
            <a:ext cx="714380"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10800000" flipV="1">
            <a:off x="2714612" y="4000504"/>
            <a:ext cx="642942" cy="4286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rot="5400000">
            <a:off x="3750463" y="4964917"/>
            <a:ext cx="78581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sz="2000" b="1" dirty="0" smtClean="0">
                <a:solidFill>
                  <a:srgbClr val="000099"/>
                </a:solidFill>
              </a:rPr>
              <a:t>Якщо ви навчилися правильно ставити питання, ви вмієте бачити і формулювати проблему, а якщо ви змогли правильно сформулювати проблему, ви зможете знайти шляхи її </a:t>
            </a:r>
            <a:r>
              <a:rPr lang="uk-UA" sz="2000" b="1" dirty="0" err="1" smtClean="0">
                <a:solidFill>
                  <a:srgbClr val="000099"/>
                </a:solidFill>
              </a:rPr>
              <a:t>розв</a:t>
            </a:r>
            <a:r>
              <a:rPr lang="en-US" sz="2000" b="1" dirty="0" smtClean="0">
                <a:solidFill>
                  <a:srgbClr val="000099"/>
                </a:solidFill>
              </a:rPr>
              <a:t>’</a:t>
            </a:r>
            <a:r>
              <a:rPr lang="uk-UA" sz="2000" b="1" dirty="0" err="1" smtClean="0">
                <a:solidFill>
                  <a:srgbClr val="000099"/>
                </a:solidFill>
              </a:rPr>
              <a:t>язання</a:t>
            </a:r>
            <a:r>
              <a:rPr lang="uk-UA" sz="2000" b="1" dirty="0" smtClean="0">
                <a:solidFill>
                  <a:srgbClr val="000099"/>
                </a:solidFill>
              </a:rPr>
              <a:t> і досягти мети.</a:t>
            </a:r>
            <a:endParaRPr lang="ru-RU" sz="2000" b="1" dirty="0">
              <a:solidFill>
                <a:srgbClr val="000099"/>
              </a:solidFill>
            </a:endParaRPr>
          </a:p>
        </p:txBody>
      </p:sp>
      <p:sp>
        <p:nvSpPr>
          <p:cNvPr id="3" name="Содержимое 2"/>
          <p:cNvSpPr>
            <a:spLocks noGrp="1"/>
          </p:cNvSpPr>
          <p:nvPr>
            <p:ph sz="quarter" idx="1"/>
          </p:nvPr>
        </p:nvSpPr>
        <p:spPr/>
        <p:txBody>
          <a:bodyPr/>
          <a:lstStyle/>
          <a:p>
            <a:pPr>
              <a:buNone/>
            </a:pPr>
            <a:endParaRPr lang="ru-RU" dirty="0"/>
          </a:p>
        </p:txBody>
      </p:sp>
      <p:sp>
        <p:nvSpPr>
          <p:cNvPr id="11" name="Блок-схема: перфолента 10"/>
          <p:cNvSpPr/>
          <p:nvPr/>
        </p:nvSpPr>
        <p:spPr>
          <a:xfrm>
            <a:off x="2857488" y="1928802"/>
            <a:ext cx="2786082" cy="1214446"/>
          </a:xfrm>
          <a:prstGeom prst="flowChartPunchedTap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600" b="1" dirty="0" smtClean="0">
                <a:solidFill>
                  <a:schemeClr val="tx1"/>
                </a:solidFill>
              </a:rPr>
              <a:t>Запитання, які найчастіше ставлять учителі</a:t>
            </a:r>
            <a:endParaRPr lang="ru-RU" sz="1600" b="1" dirty="0">
              <a:solidFill>
                <a:schemeClr val="tx1"/>
              </a:solidFill>
            </a:endParaRPr>
          </a:p>
        </p:txBody>
      </p:sp>
      <p:sp>
        <p:nvSpPr>
          <p:cNvPr id="12" name="Овальная выноска 11"/>
          <p:cNvSpPr/>
          <p:nvPr/>
        </p:nvSpPr>
        <p:spPr>
          <a:xfrm>
            <a:off x="714348" y="1643050"/>
            <a:ext cx="1714512" cy="1500198"/>
          </a:xfrm>
          <a:prstGeom prst="wedgeEllipse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tx1"/>
                </a:solidFill>
              </a:rPr>
              <a:t>Які викликають інтерес і привертають увагу</a:t>
            </a:r>
            <a:endParaRPr lang="ru-RU" sz="1100" b="1" dirty="0">
              <a:solidFill>
                <a:schemeClr val="tx1"/>
              </a:solidFill>
            </a:endParaRPr>
          </a:p>
        </p:txBody>
      </p:sp>
      <p:sp>
        <p:nvSpPr>
          <p:cNvPr id="13" name="Овальная выноска 12"/>
          <p:cNvSpPr/>
          <p:nvPr/>
        </p:nvSpPr>
        <p:spPr>
          <a:xfrm>
            <a:off x="1428728" y="3071810"/>
            <a:ext cx="1714512" cy="1500198"/>
          </a:xfrm>
          <a:prstGeom prst="wedgeEllipse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tx1"/>
                </a:solidFill>
              </a:rPr>
              <a:t>Які повертають до основної теми обговорення</a:t>
            </a:r>
            <a:endParaRPr lang="ru-RU" sz="1100" b="1" dirty="0">
              <a:solidFill>
                <a:schemeClr val="tx1"/>
              </a:solidFill>
            </a:endParaRPr>
          </a:p>
        </p:txBody>
      </p:sp>
      <p:sp>
        <p:nvSpPr>
          <p:cNvPr id="14" name="Овальная выноска 13"/>
          <p:cNvSpPr/>
          <p:nvPr/>
        </p:nvSpPr>
        <p:spPr>
          <a:xfrm>
            <a:off x="500034" y="4714884"/>
            <a:ext cx="1857388" cy="1500198"/>
          </a:xfrm>
          <a:prstGeom prst="wedgeEllipse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tx1"/>
                </a:solidFill>
              </a:rPr>
              <a:t>Що переключають увагу учнів</a:t>
            </a:r>
            <a:endParaRPr lang="ru-RU" sz="1100" b="1" dirty="0">
              <a:solidFill>
                <a:schemeClr val="tx1"/>
              </a:solidFill>
            </a:endParaRPr>
          </a:p>
        </p:txBody>
      </p:sp>
      <p:sp>
        <p:nvSpPr>
          <p:cNvPr id="15" name="Овальная выноска 14"/>
          <p:cNvSpPr/>
          <p:nvPr/>
        </p:nvSpPr>
        <p:spPr>
          <a:xfrm>
            <a:off x="6072198" y="4714884"/>
            <a:ext cx="1714512" cy="1500198"/>
          </a:xfrm>
          <a:prstGeom prst="wedgeEllipse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tx1"/>
                </a:solidFill>
              </a:rPr>
              <a:t>Що апелюють до емоцій учнів</a:t>
            </a:r>
            <a:endParaRPr lang="ru-RU" sz="1100" b="1" dirty="0">
              <a:solidFill>
                <a:schemeClr val="tx1"/>
              </a:solidFill>
            </a:endParaRPr>
          </a:p>
        </p:txBody>
      </p:sp>
      <p:sp>
        <p:nvSpPr>
          <p:cNvPr id="16" name="Овальная выноска 15"/>
          <p:cNvSpPr/>
          <p:nvPr/>
        </p:nvSpPr>
        <p:spPr>
          <a:xfrm>
            <a:off x="5072066" y="3286124"/>
            <a:ext cx="1785950" cy="1500198"/>
          </a:xfrm>
          <a:prstGeom prst="wedgeEllipse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tx1"/>
                </a:solidFill>
              </a:rPr>
              <a:t>Які допомагають вести урок</a:t>
            </a:r>
            <a:endParaRPr lang="ru-RU" sz="1100" b="1" dirty="0">
              <a:solidFill>
                <a:schemeClr val="tx1"/>
              </a:solidFill>
            </a:endParaRPr>
          </a:p>
        </p:txBody>
      </p:sp>
      <p:sp>
        <p:nvSpPr>
          <p:cNvPr id="17" name="Овальная выноска 16"/>
          <p:cNvSpPr/>
          <p:nvPr/>
        </p:nvSpPr>
        <p:spPr>
          <a:xfrm>
            <a:off x="3143240" y="3786190"/>
            <a:ext cx="1857388" cy="1714512"/>
          </a:xfrm>
          <a:prstGeom prst="wedgeEllipse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tx1"/>
                </a:solidFill>
              </a:rPr>
              <a:t>Що сприяють зануренню учнів у тему</a:t>
            </a:r>
            <a:endParaRPr lang="ru-RU" sz="1100" b="1" dirty="0">
              <a:solidFill>
                <a:schemeClr val="tx1"/>
              </a:solidFill>
            </a:endParaRPr>
          </a:p>
        </p:txBody>
      </p:sp>
      <p:sp>
        <p:nvSpPr>
          <p:cNvPr id="18" name="Овальная выноска 17"/>
          <p:cNvSpPr/>
          <p:nvPr/>
        </p:nvSpPr>
        <p:spPr>
          <a:xfrm>
            <a:off x="6072198" y="1714488"/>
            <a:ext cx="1785950" cy="1500198"/>
          </a:xfrm>
          <a:prstGeom prst="wedgeEllipseCallou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b="1" dirty="0" smtClean="0">
                <a:solidFill>
                  <a:schemeClr val="tx1"/>
                </a:solidFill>
              </a:rPr>
              <a:t>Що допомагають проаналізувати рівень знань учнів</a:t>
            </a:r>
            <a:endParaRPr lang="ru-RU" sz="1100" b="1"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uk-UA" sz="2400" b="1" dirty="0" smtClean="0">
                <a:solidFill>
                  <a:srgbClr val="C00000"/>
                </a:solidFill>
              </a:rPr>
              <a:t>“ Ми замислюємося, тільки коли перед  нами виникає проблема .”</a:t>
            </a:r>
            <a:br>
              <a:rPr lang="uk-UA" sz="2400" b="1" dirty="0" smtClean="0">
                <a:solidFill>
                  <a:srgbClr val="C00000"/>
                </a:solidFill>
              </a:rPr>
            </a:br>
            <a:r>
              <a:rPr lang="uk-UA" sz="2400" b="1" dirty="0" smtClean="0">
                <a:solidFill>
                  <a:srgbClr val="000099"/>
                </a:solidFill>
              </a:rPr>
              <a:t>                                                             </a:t>
            </a:r>
            <a:r>
              <a:rPr lang="uk-UA" sz="2000" b="1" i="1" dirty="0" smtClean="0">
                <a:solidFill>
                  <a:srgbClr val="000099"/>
                </a:solidFill>
              </a:rPr>
              <a:t>Джон Дьюї</a:t>
            </a:r>
            <a:endParaRPr lang="ru-RU" sz="2000" b="1" dirty="0">
              <a:solidFill>
                <a:srgbClr val="000099"/>
              </a:solidFill>
            </a:endParaRPr>
          </a:p>
        </p:txBody>
      </p:sp>
      <p:sp>
        <p:nvSpPr>
          <p:cNvPr id="3" name="Содержимое 2"/>
          <p:cNvSpPr>
            <a:spLocks noGrp="1"/>
          </p:cNvSpPr>
          <p:nvPr>
            <p:ph sz="quarter" idx="1"/>
          </p:nvPr>
        </p:nvSpPr>
        <p:spPr/>
        <p:txBody>
          <a:bodyPr/>
          <a:lstStyle/>
          <a:p>
            <a:pPr>
              <a:buNone/>
            </a:pPr>
            <a:endParaRPr lang="ru-RU" dirty="0"/>
          </a:p>
        </p:txBody>
      </p:sp>
      <p:sp>
        <p:nvSpPr>
          <p:cNvPr id="5" name="Прямоугольник 4"/>
          <p:cNvSpPr/>
          <p:nvPr/>
        </p:nvSpPr>
        <p:spPr>
          <a:xfrm>
            <a:off x="2714612" y="1643050"/>
            <a:ext cx="3429024" cy="857256"/>
          </a:xfrm>
          <a:prstGeom prst="rect">
            <a:avLst/>
          </a:prstGeom>
          <a:gradFill flip="none" rotWithShape="1">
            <a:gsLst>
              <a:gs pos="0">
                <a:srgbClr val="FBEAC7"/>
              </a:gs>
              <a:gs pos="17999">
                <a:srgbClr val="FEE7F2"/>
              </a:gs>
              <a:gs pos="36000">
                <a:srgbClr val="FAC77D"/>
              </a:gs>
              <a:gs pos="61000">
                <a:srgbClr val="FBA97D"/>
              </a:gs>
              <a:gs pos="82001">
                <a:srgbClr val="FBD49C"/>
              </a:gs>
              <a:gs pos="100000">
                <a:srgbClr val="FEE7F2"/>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tx1"/>
                </a:solidFill>
              </a:rPr>
              <a:t>6 рівнів </a:t>
            </a:r>
          </a:p>
          <a:p>
            <a:pPr algn="ctr"/>
            <a:r>
              <a:rPr lang="uk-UA" b="1" dirty="0" err="1" smtClean="0">
                <a:solidFill>
                  <a:schemeClr val="tx1"/>
                </a:solidFill>
              </a:rPr>
              <a:t>конгвітивної</a:t>
            </a:r>
            <a:r>
              <a:rPr lang="uk-UA" b="1" dirty="0" smtClean="0">
                <a:solidFill>
                  <a:schemeClr val="tx1"/>
                </a:solidFill>
              </a:rPr>
              <a:t> сфери</a:t>
            </a:r>
            <a:endParaRPr lang="ru-RU" b="1" dirty="0">
              <a:solidFill>
                <a:schemeClr val="tx1"/>
              </a:solidFill>
            </a:endParaRPr>
          </a:p>
        </p:txBody>
      </p:sp>
      <p:sp>
        <p:nvSpPr>
          <p:cNvPr id="6" name="Загнутый угол 5"/>
          <p:cNvSpPr/>
          <p:nvPr/>
        </p:nvSpPr>
        <p:spPr>
          <a:xfrm>
            <a:off x="785786" y="2571744"/>
            <a:ext cx="928694" cy="3143272"/>
          </a:xfrm>
          <a:prstGeom prst="foldedCorner">
            <a:avLst/>
          </a:prstGeom>
        </p:spPr>
        <p:style>
          <a:lnRef idx="1">
            <a:schemeClr val="accent3"/>
          </a:lnRef>
          <a:fillRef idx="2">
            <a:schemeClr val="accent3"/>
          </a:fillRef>
          <a:effectRef idx="1">
            <a:schemeClr val="accent3"/>
          </a:effectRef>
          <a:fontRef idx="minor">
            <a:schemeClr val="dk1"/>
          </a:fontRef>
        </p:style>
        <p:txBody>
          <a:bodyPr vert="vert270" rtlCol="0" anchor="ctr"/>
          <a:lstStyle/>
          <a:p>
            <a:pPr algn="ctr"/>
            <a:r>
              <a:rPr lang="uk-UA" sz="1600" b="1" dirty="0" smtClean="0">
                <a:solidFill>
                  <a:schemeClr val="tx1"/>
                </a:solidFill>
              </a:rPr>
              <a:t>Просте знання: </a:t>
            </a:r>
            <a:r>
              <a:rPr lang="uk-UA" sz="1600" b="1" dirty="0" err="1" smtClean="0">
                <a:solidFill>
                  <a:schemeClr val="tx1"/>
                </a:solidFill>
              </a:rPr>
              <a:t>запам</a:t>
            </a:r>
            <a:r>
              <a:rPr lang="en-US" sz="1600" b="1" dirty="0" smtClean="0">
                <a:solidFill>
                  <a:schemeClr val="tx1"/>
                </a:solidFill>
              </a:rPr>
              <a:t>’</a:t>
            </a:r>
            <a:r>
              <a:rPr lang="uk-UA" sz="1600" b="1" dirty="0" err="1" smtClean="0">
                <a:solidFill>
                  <a:schemeClr val="tx1"/>
                </a:solidFill>
              </a:rPr>
              <a:t>ятай</a:t>
            </a:r>
            <a:endParaRPr lang="ru-RU" sz="1600" b="1" dirty="0">
              <a:solidFill>
                <a:schemeClr val="tx1"/>
              </a:solidFill>
            </a:endParaRPr>
          </a:p>
        </p:txBody>
      </p:sp>
      <p:sp>
        <p:nvSpPr>
          <p:cNvPr id="7" name="Загнутый угол 6"/>
          <p:cNvSpPr/>
          <p:nvPr/>
        </p:nvSpPr>
        <p:spPr>
          <a:xfrm>
            <a:off x="2000232" y="2786058"/>
            <a:ext cx="928694" cy="3143272"/>
          </a:xfrm>
          <a:prstGeom prst="foldedCorner">
            <a:avLst/>
          </a:prstGeom>
        </p:spPr>
        <p:style>
          <a:lnRef idx="1">
            <a:schemeClr val="accent5"/>
          </a:lnRef>
          <a:fillRef idx="2">
            <a:schemeClr val="accent5"/>
          </a:fillRef>
          <a:effectRef idx="1">
            <a:schemeClr val="accent5"/>
          </a:effectRef>
          <a:fontRef idx="minor">
            <a:schemeClr val="dk1"/>
          </a:fontRef>
        </p:style>
        <p:txBody>
          <a:bodyPr vert="vert270" rtlCol="0" anchor="ctr"/>
          <a:lstStyle/>
          <a:p>
            <a:pPr algn="ctr"/>
            <a:r>
              <a:rPr lang="uk-UA" sz="1600" b="1" dirty="0" smtClean="0"/>
              <a:t>Розуміння: зрозумій, </a:t>
            </a:r>
          </a:p>
          <a:p>
            <a:pPr algn="ctr"/>
            <a:r>
              <a:rPr lang="uk-UA" sz="1600" b="1" dirty="0" smtClean="0"/>
              <a:t>дай визначення</a:t>
            </a:r>
            <a:endParaRPr lang="ru-RU" sz="1600" b="1" dirty="0"/>
          </a:p>
        </p:txBody>
      </p:sp>
      <p:sp>
        <p:nvSpPr>
          <p:cNvPr id="8" name="Загнутый угол 7"/>
          <p:cNvSpPr/>
          <p:nvPr/>
        </p:nvSpPr>
        <p:spPr>
          <a:xfrm>
            <a:off x="3286116" y="2928934"/>
            <a:ext cx="928694" cy="3143272"/>
          </a:xfrm>
          <a:prstGeom prst="foldedCorner">
            <a:avLst/>
          </a:prstGeom>
        </p:spPr>
        <p:style>
          <a:lnRef idx="1">
            <a:schemeClr val="accent1"/>
          </a:lnRef>
          <a:fillRef idx="2">
            <a:schemeClr val="accent1"/>
          </a:fillRef>
          <a:effectRef idx="1">
            <a:schemeClr val="accent1"/>
          </a:effectRef>
          <a:fontRef idx="minor">
            <a:schemeClr val="dk1"/>
          </a:fontRef>
        </p:style>
        <p:txBody>
          <a:bodyPr vert="vert270" rtlCol="0" anchor="ctr"/>
          <a:lstStyle/>
          <a:p>
            <a:pPr algn="ctr"/>
            <a:r>
              <a:rPr lang="uk-UA" sz="1600" b="1" dirty="0" smtClean="0">
                <a:solidFill>
                  <a:schemeClr val="tx1"/>
                </a:solidFill>
              </a:rPr>
              <a:t>Застосування: використай отримані знання</a:t>
            </a:r>
            <a:endParaRPr lang="ru-RU" sz="1600" b="1" dirty="0">
              <a:solidFill>
                <a:schemeClr val="tx1"/>
              </a:solidFill>
            </a:endParaRPr>
          </a:p>
        </p:txBody>
      </p:sp>
      <p:sp>
        <p:nvSpPr>
          <p:cNvPr id="9" name="Загнутый угол 8"/>
          <p:cNvSpPr/>
          <p:nvPr/>
        </p:nvSpPr>
        <p:spPr>
          <a:xfrm>
            <a:off x="4572000" y="3071810"/>
            <a:ext cx="928694" cy="3143272"/>
          </a:xfrm>
          <a:prstGeom prst="foldedCorner">
            <a:avLst/>
          </a:prstGeom>
        </p:spPr>
        <p:style>
          <a:lnRef idx="2">
            <a:schemeClr val="accent1">
              <a:shade val="50000"/>
            </a:schemeClr>
          </a:lnRef>
          <a:fillRef idx="1002">
            <a:schemeClr val="lt2"/>
          </a:fillRef>
          <a:effectRef idx="0">
            <a:schemeClr val="accent1"/>
          </a:effectRef>
          <a:fontRef idx="minor">
            <a:schemeClr val="lt1"/>
          </a:fontRef>
        </p:style>
        <p:txBody>
          <a:bodyPr vert="vert270" rtlCol="0" anchor="ctr"/>
          <a:lstStyle/>
          <a:p>
            <a:pPr algn="ctr"/>
            <a:r>
              <a:rPr lang="uk-UA" sz="1400" b="1" dirty="0" smtClean="0">
                <a:solidFill>
                  <a:schemeClr val="tx1"/>
                </a:solidFill>
              </a:rPr>
              <a:t>Аналіз: розділи матеріал на складові частини і знайди </a:t>
            </a:r>
            <a:r>
              <a:rPr lang="uk-UA" sz="1400" b="1" dirty="0" err="1" smtClean="0">
                <a:solidFill>
                  <a:schemeClr val="tx1"/>
                </a:solidFill>
              </a:rPr>
              <a:t>взаємозв</a:t>
            </a:r>
            <a:r>
              <a:rPr lang="en-US" sz="1400" b="1" dirty="0" smtClean="0">
                <a:solidFill>
                  <a:schemeClr val="tx1"/>
                </a:solidFill>
              </a:rPr>
              <a:t>’</a:t>
            </a:r>
            <a:r>
              <a:rPr lang="uk-UA" sz="1400" b="1" dirty="0" err="1" smtClean="0">
                <a:solidFill>
                  <a:schemeClr val="tx1"/>
                </a:solidFill>
              </a:rPr>
              <a:t>язок</a:t>
            </a:r>
            <a:r>
              <a:rPr lang="uk-UA" sz="1400" b="1" dirty="0" smtClean="0">
                <a:solidFill>
                  <a:schemeClr val="tx1"/>
                </a:solidFill>
              </a:rPr>
              <a:t> між ними</a:t>
            </a:r>
            <a:endParaRPr lang="ru-RU" sz="1400" b="1" dirty="0">
              <a:solidFill>
                <a:schemeClr val="tx1"/>
              </a:solidFill>
            </a:endParaRPr>
          </a:p>
        </p:txBody>
      </p:sp>
      <p:sp>
        <p:nvSpPr>
          <p:cNvPr id="10" name="Загнутый угол 9"/>
          <p:cNvSpPr/>
          <p:nvPr/>
        </p:nvSpPr>
        <p:spPr>
          <a:xfrm>
            <a:off x="5786446" y="3214686"/>
            <a:ext cx="928694" cy="3143272"/>
          </a:xfrm>
          <a:prstGeom prst="foldedCorner">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a:r>
              <a:rPr lang="uk-UA" sz="1400" b="1" dirty="0" smtClean="0">
                <a:solidFill>
                  <a:schemeClr val="tx1"/>
                </a:solidFill>
              </a:rPr>
              <a:t>Об</a:t>
            </a:r>
            <a:r>
              <a:rPr lang="en-US" sz="1400" b="1" dirty="0" smtClean="0">
                <a:solidFill>
                  <a:schemeClr val="tx1"/>
                </a:solidFill>
              </a:rPr>
              <a:t>’</a:t>
            </a:r>
            <a:r>
              <a:rPr lang="uk-UA" sz="1400" b="1" dirty="0" smtClean="0">
                <a:solidFill>
                  <a:schemeClr val="tx1"/>
                </a:solidFill>
              </a:rPr>
              <a:t>єднай частини з метою формулювання нового цілого</a:t>
            </a:r>
            <a:endParaRPr lang="ru-RU" sz="1400" b="1" dirty="0">
              <a:solidFill>
                <a:schemeClr val="tx1"/>
              </a:solidFill>
            </a:endParaRPr>
          </a:p>
        </p:txBody>
      </p:sp>
      <p:sp>
        <p:nvSpPr>
          <p:cNvPr id="11" name="Загнутый угол 10"/>
          <p:cNvSpPr/>
          <p:nvPr/>
        </p:nvSpPr>
        <p:spPr>
          <a:xfrm>
            <a:off x="6929454" y="3286124"/>
            <a:ext cx="928694" cy="3143272"/>
          </a:xfrm>
          <a:prstGeom prst="foldedCorner">
            <a:avLst/>
          </a:prstGeom>
        </p:spPr>
        <p:style>
          <a:lnRef idx="1">
            <a:schemeClr val="accent4"/>
          </a:lnRef>
          <a:fillRef idx="2">
            <a:schemeClr val="accent4"/>
          </a:fillRef>
          <a:effectRef idx="1">
            <a:schemeClr val="accent4"/>
          </a:effectRef>
          <a:fontRef idx="minor">
            <a:schemeClr val="dk1"/>
          </a:fontRef>
        </p:style>
        <p:txBody>
          <a:bodyPr vert="vert270" rtlCol="0" anchor="ctr"/>
          <a:lstStyle/>
          <a:p>
            <a:pPr algn="ctr"/>
            <a:r>
              <a:rPr lang="uk-UA" sz="1400" b="1" dirty="0" smtClean="0">
                <a:solidFill>
                  <a:schemeClr val="tx1"/>
                </a:solidFill>
              </a:rPr>
              <a:t>Оціни важливість результатів (матеріалу) залежно від поставленої мети</a:t>
            </a:r>
            <a:endParaRPr lang="ru-RU" sz="1400" b="1" dirty="0">
              <a:solidFill>
                <a:schemeClr val="tx1"/>
              </a:solidFill>
            </a:endParaRPr>
          </a:p>
        </p:txBody>
      </p:sp>
      <p:sp>
        <p:nvSpPr>
          <p:cNvPr id="14" name="Стрелка вправо 13"/>
          <p:cNvSpPr/>
          <p:nvPr/>
        </p:nvSpPr>
        <p:spPr>
          <a:xfrm>
            <a:off x="1714480" y="3857628"/>
            <a:ext cx="28575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Стрелка вправо 14"/>
          <p:cNvSpPr/>
          <p:nvPr/>
        </p:nvSpPr>
        <p:spPr>
          <a:xfrm>
            <a:off x="3000364" y="4071942"/>
            <a:ext cx="285752" cy="71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4214810" y="4214818"/>
            <a:ext cx="28575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трелка вправо 16"/>
          <p:cNvSpPr/>
          <p:nvPr/>
        </p:nvSpPr>
        <p:spPr>
          <a:xfrm>
            <a:off x="5500694" y="4429132"/>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трелка вправо 18"/>
          <p:cNvSpPr/>
          <p:nvPr/>
        </p:nvSpPr>
        <p:spPr>
          <a:xfrm>
            <a:off x="6715140" y="4643446"/>
            <a:ext cx="214314"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знання</a:t>
            </a:r>
            <a:endParaRPr lang="ru-RU" sz="2400" b="1" dirty="0">
              <a:solidFill>
                <a:srgbClr val="C00000"/>
              </a:solidFill>
            </a:endParaRPr>
          </a:p>
        </p:txBody>
      </p:sp>
      <p:sp>
        <p:nvSpPr>
          <p:cNvPr id="3" name="Содержимое 2"/>
          <p:cNvSpPr>
            <a:spLocks noGrp="1"/>
          </p:cNvSpPr>
          <p:nvPr>
            <p:ph sz="quarter" idx="1"/>
          </p:nvPr>
        </p:nvSpPr>
        <p:spPr/>
        <p:txBody>
          <a:bodyPr>
            <a:normAutofit lnSpcReduction="10000"/>
          </a:bodyPr>
          <a:lstStyle/>
          <a:p>
            <a:pPr algn="ctr">
              <a:buNone/>
            </a:pPr>
            <a:r>
              <a:rPr lang="uk-UA" sz="1800" b="1" i="1" dirty="0" smtClean="0"/>
              <a:t> </a:t>
            </a:r>
          </a:p>
          <a:p>
            <a:pPr algn="ctr">
              <a:buNone/>
            </a:pPr>
            <a:r>
              <a:rPr lang="uk-UA" sz="1800" b="1" i="1" dirty="0" smtClean="0"/>
              <a:t>Запитання: </a:t>
            </a:r>
          </a:p>
          <a:p>
            <a:pPr algn="just">
              <a:buNone/>
            </a:pPr>
            <a:r>
              <a:rPr lang="uk-UA" sz="1800" b="1" i="1" dirty="0" smtClean="0"/>
              <a:t>	Хто? Що? Коли? Де? Як?</a:t>
            </a:r>
          </a:p>
          <a:p>
            <a:pPr algn="just">
              <a:buNone/>
            </a:pPr>
            <a:endParaRPr lang="uk-UA" sz="1800" b="1" i="1" dirty="0" smtClean="0"/>
          </a:p>
          <a:p>
            <a:pPr algn="just">
              <a:buNone/>
            </a:pPr>
            <a:r>
              <a:rPr lang="uk-UA" sz="1800" b="1" dirty="0" smtClean="0"/>
              <a:t>	Цей рівень оцінювання відповідає І рівню й оцінюється від 1 до 3 балів.</a:t>
            </a:r>
          </a:p>
          <a:p>
            <a:pPr algn="just">
              <a:buNone/>
            </a:pPr>
            <a:endParaRPr lang="uk-UA" sz="1800" b="1" dirty="0" smtClean="0"/>
          </a:p>
          <a:p>
            <a:pPr algn="just">
              <a:buNone/>
            </a:pPr>
            <a:r>
              <a:rPr lang="uk-UA" sz="1800" b="1" dirty="0" smtClean="0"/>
              <a:t>	</a:t>
            </a:r>
            <a:r>
              <a:rPr lang="uk-UA" sz="1800" b="1" i="1" dirty="0" smtClean="0"/>
              <a:t>Але без знання неможливе формування критичного мислення.</a:t>
            </a:r>
            <a:endParaRPr lang="ru-RU" sz="1800" b="1" i="1" dirty="0"/>
          </a:p>
        </p:txBody>
      </p:sp>
      <p:sp>
        <p:nvSpPr>
          <p:cNvPr id="4" name="Содержимое 3"/>
          <p:cNvSpPr>
            <a:spLocks noGrp="1"/>
          </p:cNvSpPr>
          <p:nvPr>
            <p:ph sz="quarter" idx="2"/>
          </p:nvPr>
        </p:nvSpPr>
        <p:spPr/>
        <p:txBody>
          <a:bodyPr>
            <a:normAutofit lnSpcReduction="10000"/>
          </a:bodyPr>
          <a:lstStyle/>
          <a:p>
            <a:pPr algn="ctr">
              <a:buNone/>
            </a:pPr>
            <a:endParaRPr lang="uk-UA" sz="1800" b="1" dirty="0" smtClean="0">
              <a:solidFill>
                <a:srgbClr val="000099"/>
              </a:solidFill>
            </a:endParaRPr>
          </a:p>
          <a:p>
            <a:pPr algn="ctr">
              <a:buNone/>
            </a:pPr>
            <a:r>
              <a:rPr lang="uk-UA" sz="1800" b="1" dirty="0" smtClean="0">
                <a:solidFill>
                  <a:srgbClr val="000099"/>
                </a:solidFill>
              </a:rPr>
              <a:t>Наприклад:</a:t>
            </a:r>
          </a:p>
          <a:p>
            <a:pPr algn="just"/>
            <a:r>
              <a:rPr lang="uk-UA" sz="1800" b="1" dirty="0" smtClean="0">
                <a:solidFill>
                  <a:srgbClr val="000099"/>
                </a:solidFill>
              </a:rPr>
              <a:t>       </a:t>
            </a:r>
            <a:r>
              <a:rPr lang="uk-UA" sz="1600" b="1" dirty="0" smtClean="0">
                <a:solidFill>
                  <a:srgbClr val="000099"/>
                </a:solidFill>
              </a:rPr>
              <a:t>Хто першим увів термін “ етика ”?  </a:t>
            </a:r>
            <a:r>
              <a:rPr lang="uk-UA" sz="1600" b="1" dirty="0" smtClean="0"/>
              <a:t>(</a:t>
            </a:r>
            <a:r>
              <a:rPr lang="uk-UA" sz="1600" b="1" dirty="0" err="1" smtClean="0"/>
              <a:t>Арістотель</a:t>
            </a:r>
            <a:r>
              <a:rPr lang="uk-UA" sz="1600" b="1" dirty="0" smtClean="0"/>
              <a:t>)</a:t>
            </a:r>
          </a:p>
          <a:p>
            <a:pPr algn="just"/>
            <a:r>
              <a:rPr lang="uk-UA" sz="1600" b="1" dirty="0" smtClean="0">
                <a:solidFill>
                  <a:srgbClr val="000099"/>
                </a:solidFill>
              </a:rPr>
              <a:t>Що означає поняття </a:t>
            </a:r>
            <a:r>
              <a:rPr lang="uk-UA" sz="1600" b="1" dirty="0" err="1" smtClean="0">
                <a:solidFill>
                  <a:srgbClr val="000099"/>
                </a:solidFill>
              </a:rPr>
              <a:t>“мораль”</a:t>
            </a:r>
            <a:r>
              <a:rPr lang="uk-UA" sz="1600" b="1" dirty="0" smtClean="0">
                <a:solidFill>
                  <a:srgbClr val="000099"/>
                </a:solidFill>
              </a:rPr>
              <a:t>? </a:t>
            </a:r>
            <a:r>
              <a:rPr lang="uk-UA" sz="1600" b="1" dirty="0" smtClean="0"/>
              <a:t>(Мораль – норми  та правила поведінки, які  допомагають людям жити у суспільстві)</a:t>
            </a:r>
          </a:p>
          <a:p>
            <a:pPr algn="just"/>
            <a:r>
              <a:rPr lang="uk-UA" sz="1600" b="1" dirty="0" smtClean="0">
                <a:solidFill>
                  <a:srgbClr val="000099"/>
                </a:solidFill>
              </a:rPr>
              <a:t>Для чого треба вивчати етику? </a:t>
            </a:r>
            <a:r>
              <a:rPr lang="uk-UA" sz="1600" b="1" dirty="0" smtClean="0"/>
              <a:t>(Для того, щоб навчитися жити серед людей)</a:t>
            </a:r>
          </a:p>
          <a:p>
            <a:pPr algn="just"/>
            <a:r>
              <a:rPr lang="uk-UA" sz="1600" b="1" dirty="0" smtClean="0">
                <a:solidFill>
                  <a:srgbClr val="000099"/>
                </a:solidFill>
              </a:rPr>
              <a:t>Як називають найкращі людські риси, на яких засновані моральні </a:t>
            </a:r>
            <a:r>
              <a:rPr lang="uk-UA" sz="1600" b="1" dirty="0" err="1" smtClean="0">
                <a:solidFill>
                  <a:srgbClr val="000099"/>
                </a:solidFill>
              </a:rPr>
              <a:t>прави-ла</a:t>
            </a:r>
            <a:r>
              <a:rPr lang="uk-UA" sz="1600" b="1" dirty="0" smtClean="0">
                <a:solidFill>
                  <a:srgbClr val="000099"/>
                </a:solidFill>
              </a:rPr>
              <a:t>? </a:t>
            </a:r>
            <a:r>
              <a:rPr lang="uk-UA" sz="1600" b="1" dirty="0" smtClean="0"/>
              <a:t>( Чесноти )</a:t>
            </a:r>
            <a:endParaRPr lang="uk-UA" sz="1600" b="1" dirty="0" smtClean="0">
              <a:solidFill>
                <a:srgbClr val="000099"/>
              </a:solidFill>
            </a:endParaRPr>
          </a:p>
          <a:p>
            <a:pPr algn="just"/>
            <a:endParaRPr lang="uk-UA" sz="1800" b="1" dirty="0" smtClean="0"/>
          </a:p>
          <a:p>
            <a:pPr algn="just"/>
            <a:endParaRPr lang="ru-RU" sz="1800" b="1" dirty="0">
              <a:solidFill>
                <a:srgbClr val="000099"/>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РОЗУМІННЯ</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just">
              <a:buNone/>
            </a:pPr>
            <a:endParaRPr lang="uk-UA" sz="1600" b="1" i="1" dirty="0" smtClean="0"/>
          </a:p>
          <a:p>
            <a:pPr algn="just">
              <a:buNone/>
            </a:pPr>
            <a:r>
              <a:rPr lang="uk-UA" sz="1600" b="1" i="1" dirty="0" smtClean="0"/>
              <a:t>Вміння переконструювати інформацію і представити її у новому вигляді.</a:t>
            </a:r>
          </a:p>
          <a:p>
            <a:pPr algn="ctr">
              <a:buNone/>
            </a:pPr>
            <a:r>
              <a:rPr lang="uk-UA" sz="1600" b="1" dirty="0" smtClean="0"/>
              <a:t>Запитання:</a:t>
            </a:r>
          </a:p>
          <a:p>
            <a:pPr algn="just"/>
            <a:r>
              <a:rPr lang="uk-UA" sz="1600" b="1" dirty="0" smtClean="0"/>
              <a:t>Як це відбулося?</a:t>
            </a:r>
          </a:p>
          <a:p>
            <a:pPr algn="just"/>
            <a:r>
              <a:rPr lang="uk-UA" sz="1600" b="1" dirty="0" smtClean="0"/>
              <a:t>Розкажи мені …</a:t>
            </a:r>
          </a:p>
          <a:p>
            <a:pPr algn="just"/>
            <a:r>
              <a:rPr lang="uk-UA" sz="1600" b="1" dirty="0" smtClean="0"/>
              <a:t>Перекажи своїми словами …</a:t>
            </a:r>
          </a:p>
          <a:p>
            <a:pPr algn="just"/>
            <a:r>
              <a:rPr lang="uk-UA" sz="1600" b="1" dirty="0" smtClean="0"/>
              <a:t>Дай визначення поняттю …</a:t>
            </a:r>
          </a:p>
          <a:p>
            <a:pPr algn="just"/>
            <a:endParaRPr lang="uk-UA" sz="1600" b="1" dirty="0" smtClean="0"/>
          </a:p>
          <a:p>
            <a:pPr algn="just">
              <a:buNone/>
            </a:pPr>
            <a:r>
              <a:rPr lang="uk-UA" sz="1600" b="1" dirty="0" smtClean="0"/>
              <a:t>Цей рівень може бути оцінено від 4 до 6 балів.</a:t>
            </a:r>
            <a:endParaRPr lang="ru-RU" sz="1600" b="1" dirty="0"/>
          </a:p>
        </p:txBody>
      </p:sp>
      <p:sp>
        <p:nvSpPr>
          <p:cNvPr id="4" name="Содержимое 3"/>
          <p:cNvSpPr>
            <a:spLocks noGrp="1"/>
          </p:cNvSpPr>
          <p:nvPr>
            <p:ph sz="quarter" idx="2"/>
          </p:nvPr>
        </p:nvSpPr>
        <p:spPr/>
        <p:txBody>
          <a:bodyPr>
            <a:normAutofit/>
          </a:bodyPr>
          <a:lstStyle/>
          <a:p>
            <a:pPr algn="just"/>
            <a:endParaRPr lang="uk-UA" sz="1800" b="1" dirty="0" smtClean="0">
              <a:solidFill>
                <a:srgbClr val="000099"/>
              </a:solidFill>
            </a:endParaRPr>
          </a:p>
          <a:p>
            <a:pPr algn="just"/>
            <a:endParaRPr lang="uk-UA" sz="1800" b="1" dirty="0" smtClean="0">
              <a:solidFill>
                <a:srgbClr val="000099"/>
              </a:solidFill>
            </a:endParaRPr>
          </a:p>
          <a:p>
            <a:pPr algn="just"/>
            <a:endParaRPr lang="uk-UA" sz="1800" b="1" dirty="0" smtClean="0">
              <a:solidFill>
                <a:srgbClr val="000099"/>
              </a:solidFill>
            </a:endParaRPr>
          </a:p>
          <a:p>
            <a:pPr algn="just"/>
            <a:r>
              <a:rPr lang="uk-UA" sz="1800" b="1" dirty="0" smtClean="0">
                <a:solidFill>
                  <a:srgbClr val="000099"/>
                </a:solidFill>
              </a:rPr>
              <a:t>Як  мораль впливає на наші вчинки і поведінку?</a:t>
            </a:r>
          </a:p>
          <a:p>
            <a:pPr algn="just"/>
            <a:r>
              <a:rPr lang="uk-UA" sz="1800" b="1" dirty="0" smtClean="0">
                <a:solidFill>
                  <a:srgbClr val="000099"/>
                </a:solidFill>
              </a:rPr>
              <a:t>Розкажи, коли і чому виникла мораль.</a:t>
            </a:r>
          </a:p>
          <a:p>
            <a:pPr algn="just"/>
            <a:r>
              <a:rPr lang="uk-UA" sz="1800" b="1" dirty="0" smtClean="0">
                <a:solidFill>
                  <a:srgbClr val="000099"/>
                </a:solidFill>
              </a:rPr>
              <a:t>Перекажи  основні версії виникнення моралі.</a:t>
            </a:r>
          </a:p>
          <a:p>
            <a:pPr algn="just"/>
            <a:r>
              <a:rPr lang="uk-UA" sz="1800" b="1" dirty="0" smtClean="0">
                <a:solidFill>
                  <a:srgbClr val="000099"/>
                </a:solidFill>
              </a:rPr>
              <a:t>Дай визначення поняття “ звичай ”.</a:t>
            </a:r>
          </a:p>
          <a:p>
            <a:pPr algn="just">
              <a:buNone/>
            </a:pPr>
            <a:endParaRPr lang="uk-UA" sz="1800" b="1" dirty="0" smtClean="0">
              <a:solidFill>
                <a:srgbClr val="000099"/>
              </a:solidFill>
            </a:endParaRPr>
          </a:p>
          <a:p>
            <a:endParaRPr lang="ru-RU" sz="1800" dirty="0">
              <a:solidFill>
                <a:srgbClr val="000099"/>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ЗАСТОСУВАННЯ</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just">
              <a:buNone/>
            </a:pPr>
            <a:r>
              <a:rPr lang="uk-UA" sz="1600" b="1" i="1" dirty="0" smtClean="0"/>
              <a:t>            Використання інформації з метою отримання  результату, </a:t>
            </a:r>
            <a:r>
              <a:rPr lang="uk-UA" sz="1600" b="1" i="1" dirty="0" err="1" smtClean="0"/>
              <a:t>розв</a:t>
            </a:r>
            <a:r>
              <a:rPr lang="en-US" sz="1600" b="1" i="1" dirty="0" smtClean="0"/>
              <a:t>’</a:t>
            </a:r>
            <a:r>
              <a:rPr lang="uk-UA" sz="1600" b="1" i="1" dirty="0" err="1" smtClean="0"/>
              <a:t>язання</a:t>
            </a:r>
            <a:r>
              <a:rPr lang="uk-UA" sz="1600" b="1" i="1" dirty="0" smtClean="0"/>
              <a:t> проблеми, використання фактів, правил, принципів.</a:t>
            </a:r>
          </a:p>
          <a:p>
            <a:pPr algn="ctr">
              <a:buNone/>
            </a:pPr>
            <a:r>
              <a:rPr lang="uk-UA" sz="1800" b="1" dirty="0" smtClean="0"/>
              <a:t>Запитання:</a:t>
            </a:r>
          </a:p>
          <a:p>
            <a:pPr algn="just"/>
            <a:r>
              <a:rPr lang="uk-UA" sz="1800" b="1" dirty="0" smtClean="0"/>
              <a:t>Як це може бути прикладом того, що …?</a:t>
            </a:r>
          </a:p>
          <a:p>
            <a:pPr algn="just"/>
            <a:r>
              <a:rPr lang="uk-UA" sz="1800" b="1" dirty="0" smtClean="0"/>
              <a:t>Яке відношення має це до того …?</a:t>
            </a:r>
          </a:p>
          <a:p>
            <a:pPr algn="just"/>
            <a:r>
              <a:rPr lang="uk-UA" sz="1800" b="1" dirty="0" smtClean="0"/>
              <a:t>Чому це є важливим?</a:t>
            </a:r>
          </a:p>
          <a:p>
            <a:pPr algn="just"/>
            <a:r>
              <a:rPr lang="uk-UA" sz="1800" b="1" dirty="0" smtClean="0"/>
              <a:t>Чому це відбулося?</a:t>
            </a:r>
          </a:p>
          <a:p>
            <a:pPr algn="just">
              <a:buNone/>
            </a:pPr>
            <a:r>
              <a:rPr lang="uk-UA" sz="1600" b="1" dirty="0" smtClean="0"/>
              <a:t>За цей рівень оцінка 7-8 балів.</a:t>
            </a:r>
            <a:endParaRPr lang="ru-RU" sz="1600" b="1" dirty="0"/>
          </a:p>
        </p:txBody>
      </p:sp>
      <p:sp>
        <p:nvSpPr>
          <p:cNvPr id="4" name="Содержимое 3"/>
          <p:cNvSpPr>
            <a:spLocks noGrp="1"/>
          </p:cNvSpPr>
          <p:nvPr>
            <p:ph sz="quarter" idx="2"/>
          </p:nvPr>
        </p:nvSpPr>
        <p:spPr>
          <a:xfrm>
            <a:off x="4270248" y="1600200"/>
            <a:ext cx="3873652" cy="4572000"/>
          </a:xfrm>
        </p:spPr>
        <p:txBody>
          <a:bodyPr>
            <a:normAutofit/>
          </a:bodyPr>
          <a:lstStyle/>
          <a:p>
            <a:pPr algn="just"/>
            <a:endParaRPr lang="uk-UA" sz="1800" b="1" dirty="0" smtClean="0">
              <a:solidFill>
                <a:srgbClr val="000099"/>
              </a:solidFill>
            </a:endParaRPr>
          </a:p>
          <a:p>
            <a:pPr algn="just"/>
            <a:r>
              <a:rPr lang="uk-UA" sz="1800" b="1" dirty="0" smtClean="0">
                <a:solidFill>
                  <a:srgbClr val="000099"/>
                </a:solidFill>
              </a:rPr>
              <a:t>Як правила етикету регулюють поведінку людей у буденному житті?</a:t>
            </a:r>
          </a:p>
          <a:p>
            <a:pPr algn="just"/>
            <a:r>
              <a:rPr lang="uk-UA" sz="1800" b="1" dirty="0" smtClean="0">
                <a:solidFill>
                  <a:srgbClr val="000099"/>
                </a:solidFill>
              </a:rPr>
              <a:t>Як мораль впливає на наші вчинки та поведінку?</a:t>
            </a:r>
          </a:p>
          <a:p>
            <a:pPr algn="just"/>
            <a:r>
              <a:rPr lang="uk-UA" sz="1800" b="1" dirty="0" smtClean="0">
                <a:solidFill>
                  <a:srgbClr val="000099"/>
                </a:solidFill>
              </a:rPr>
              <a:t>Чому важливо  зберігати традиції?</a:t>
            </a:r>
          </a:p>
          <a:p>
            <a:pPr algn="just"/>
            <a:r>
              <a:rPr lang="uk-UA" sz="1800" b="1" dirty="0" smtClean="0">
                <a:solidFill>
                  <a:srgbClr val="000099"/>
                </a:solidFill>
              </a:rPr>
              <a:t>Чому моральний досвід народу втілений  у його мові (фольклорні джерела )?</a:t>
            </a:r>
            <a:endParaRPr lang="ru-RU" sz="1800" b="1" dirty="0">
              <a:solidFill>
                <a:srgbClr val="000099"/>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АНАЛІЗ</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ctr">
              <a:buNone/>
            </a:pPr>
            <a:r>
              <a:rPr lang="uk-UA" sz="1600" b="1" i="1" dirty="0" smtClean="0"/>
              <a:t>Знаходження прихованих </a:t>
            </a:r>
            <a:r>
              <a:rPr lang="uk-UA" sz="1600" b="1" i="1" dirty="0" err="1" smtClean="0"/>
              <a:t>зв</a:t>
            </a:r>
            <a:r>
              <a:rPr lang="en-US" sz="1600" b="1" i="1" dirty="0" smtClean="0"/>
              <a:t>’</a:t>
            </a:r>
            <a:r>
              <a:rPr lang="uk-UA" sz="1600" b="1" i="1" dirty="0" err="1" smtClean="0"/>
              <a:t>язків</a:t>
            </a:r>
            <a:r>
              <a:rPr lang="uk-UA" sz="1600" b="1" i="1" dirty="0" smtClean="0"/>
              <a:t>.</a:t>
            </a:r>
          </a:p>
          <a:p>
            <a:pPr algn="ctr">
              <a:buNone/>
            </a:pPr>
            <a:r>
              <a:rPr lang="uk-UA" sz="1800" b="1" dirty="0" smtClean="0"/>
              <a:t>Запитання:</a:t>
            </a:r>
          </a:p>
          <a:p>
            <a:pPr algn="just"/>
            <a:r>
              <a:rPr lang="uk-UA" sz="1600" b="1" dirty="0" smtClean="0"/>
              <a:t>Чим відрізняється  …?</a:t>
            </a:r>
          </a:p>
          <a:p>
            <a:pPr algn="just"/>
            <a:r>
              <a:rPr lang="uk-UA" sz="1600" b="1" dirty="0" smtClean="0"/>
              <a:t>Які аргументи ви можете навести?</a:t>
            </a:r>
          </a:p>
          <a:p>
            <a:pPr algn="just"/>
            <a:r>
              <a:rPr lang="uk-UA" sz="1600" b="1" dirty="0" smtClean="0"/>
              <a:t>Які пропозиції ви можете надати?</a:t>
            </a:r>
          </a:p>
          <a:p>
            <a:pPr algn="just"/>
            <a:r>
              <a:rPr lang="uk-UA" sz="1600" b="1" dirty="0" smtClean="0"/>
              <a:t>Що спільного й чим відрізняються об</a:t>
            </a:r>
            <a:r>
              <a:rPr lang="en-US" sz="1600" b="1" dirty="0" smtClean="0"/>
              <a:t>’</a:t>
            </a:r>
            <a:r>
              <a:rPr lang="uk-UA" sz="1600" b="1" dirty="0" err="1" smtClean="0"/>
              <a:t>єкти</a:t>
            </a:r>
            <a:r>
              <a:rPr lang="uk-UA" sz="1600" b="1" dirty="0" smtClean="0"/>
              <a:t>?</a:t>
            </a:r>
          </a:p>
          <a:p>
            <a:pPr algn="just">
              <a:buNone/>
            </a:pPr>
            <a:r>
              <a:rPr lang="uk-UA" sz="1600" b="1" i="1" dirty="0" smtClean="0"/>
              <a:t>Цей рівень може бути оцінено в 8-9 балів. Він включає процеси міркування, як порівняння, класифікація, аргументація.</a:t>
            </a:r>
            <a:endParaRPr lang="ru-RU" sz="1600" b="1" i="1" dirty="0"/>
          </a:p>
        </p:txBody>
      </p:sp>
      <p:sp>
        <p:nvSpPr>
          <p:cNvPr id="4" name="Содержимое 3"/>
          <p:cNvSpPr>
            <a:spLocks noGrp="1"/>
          </p:cNvSpPr>
          <p:nvPr>
            <p:ph sz="quarter" idx="2"/>
          </p:nvPr>
        </p:nvSpPr>
        <p:spPr/>
        <p:txBody>
          <a:bodyPr>
            <a:normAutofit/>
          </a:bodyPr>
          <a:lstStyle/>
          <a:p>
            <a:pPr algn="just"/>
            <a:r>
              <a:rPr lang="uk-UA" sz="1800" b="1" dirty="0" smtClean="0">
                <a:solidFill>
                  <a:srgbClr val="000099"/>
                </a:solidFill>
              </a:rPr>
              <a:t>Чим відрізняється звичай від традиції?</a:t>
            </a:r>
          </a:p>
          <a:p>
            <a:pPr algn="just"/>
            <a:r>
              <a:rPr lang="uk-UA" sz="1800" b="1" dirty="0" smtClean="0">
                <a:solidFill>
                  <a:srgbClr val="000099"/>
                </a:solidFill>
              </a:rPr>
              <a:t>Які аргументи  ви можете навести, що вашим </a:t>
            </a:r>
            <a:r>
              <a:rPr lang="uk-UA" sz="1800" b="1" dirty="0" err="1" smtClean="0">
                <a:solidFill>
                  <a:srgbClr val="000099"/>
                </a:solidFill>
              </a:rPr>
              <a:t>одно-літкам</a:t>
            </a:r>
            <a:r>
              <a:rPr lang="uk-UA" sz="1800" b="1" dirty="0" smtClean="0">
                <a:solidFill>
                  <a:srgbClr val="000099"/>
                </a:solidFill>
              </a:rPr>
              <a:t> треба вивчати етику?</a:t>
            </a:r>
          </a:p>
          <a:p>
            <a:pPr algn="just"/>
            <a:r>
              <a:rPr lang="uk-UA" sz="1800" b="1" dirty="0" smtClean="0">
                <a:solidFill>
                  <a:srgbClr val="000099"/>
                </a:solidFill>
              </a:rPr>
              <a:t>Які пропозиції ви можете надати  з приводу </a:t>
            </a:r>
            <a:r>
              <a:rPr lang="uk-UA" sz="1800" b="1" dirty="0" err="1" smtClean="0">
                <a:solidFill>
                  <a:srgbClr val="000099"/>
                </a:solidFill>
              </a:rPr>
              <a:t>вихо-вання</a:t>
            </a:r>
            <a:r>
              <a:rPr lang="uk-UA" sz="1800" b="1" dirty="0" smtClean="0">
                <a:solidFill>
                  <a:srgbClr val="000099"/>
                </a:solidFill>
              </a:rPr>
              <a:t> моральності </a:t>
            </a:r>
            <a:r>
              <a:rPr lang="uk-UA" sz="1800" b="1" dirty="0" err="1" smtClean="0">
                <a:solidFill>
                  <a:srgbClr val="000099"/>
                </a:solidFill>
              </a:rPr>
              <a:t>ва-шим</a:t>
            </a:r>
            <a:r>
              <a:rPr lang="uk-UA" sz="1800" b="1" dirty="0" smtClean="0">
                <a:solidFill>
                  <a:srgbClr val="000099"/>
                </a:solidFill>
              </a:rPr>
              <a:t> знайомим?</a:t>
            </a:r>
          </a:p>
          <a:p>
            <a:pPr algn="just"/>
            <a:r>
              <a:rPr lang="uk-UA" sz="1800" b="1" dirty="0" smtClean="0">
                <a:solidFill>
                  <a:srgbClr val="000099"/>
                </a:solidFill>
              </a:rPr>
              <a:t>Що спільного і чим відрізняється моральний досвід ваших сучасників і пращурів?</a:t>
            </a:r>
          </a:p>
          <a:p>
            <a:pPr algn="just"/>
            <a:endParaRPr lang="uk-UA" sz="1800" b="1" dirty="0" smtClean="0">
              <a:solidFill>
                <a:srgbClr val="000099"/>
              </a:solidFill>
            </a:endParaRPr>
          </a:p>
          <a:p>
            <a:pPr algn="just"/>
            <a:endParaRPr lang="uk-UA" sz="1800" b="1" dirty="0" smtClean="0">
              <a:solidFill>
                <a:srgbClr val="000099"/>
              </a:solidFill>
            </a:endParaRPr>
          </a:p>
          <a:p>
            <a:endParaRPr lang="ru-RU" sz="1800" b="1" dirty="0">
              <a:solidFill>
                <a:srgbClr val="000099"/>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СИНТЕЗ</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ctr">
              <a:buNone/>
            </a:pPr>
            <a:r>
              <a:rPr lang="uk-UA" sz="1800" b="1" dirty="0" smtClean="0"/>
              <a:t>      </a:t>
            </a:r>
            <a:r>
              <a:rPr lang="uk-UA" sz="1600" b="1" dirty="0" smtClean="0"/>
              <a:t>Об</a:t>
            </a:r>
            <a:r>
              <a:rPr lang="en-US" sz="1600" b="1" dirty="0" smtClean="0"/>
              <a:t>’</a:t>
            </a:r>
            <a:r>
              <a:rPr lang="uk-UA" sz="1600" b="1" dirty="0" smtClean="0"/>
              <a:t>єднання ідей з метою створення нового цілого.</a:t>
            </a:r>
          </a:p>
          <a:p>
            <a:pPr algn="ctr">
              <a:buNone/>
            </a:pPr>
            <a:r>
              <a:rPr lang="uk-UA" sz="1800" b="1" dirty="0" smtClean="0"/>
              <a:t>Запитання:</a:t>
            </a:r>
          </a:p>
          <a:p>
            <a:pPr algn="just"/>
            <a:r>
              <a:rPr lang="uk-UA" sz="1600" b="1" dirty="0" smtClean="0"/>
              <a:t>Який висновок  ти зробив, виходячи з …?</a:t>
            </a:r>
          </a:p>
          <a:p>
            <a:pPr algn="just"/>
            <a:r>
              <a:rPr lang="uk-UA" sz="1600" b="1" dirty="0" smtClean="0"/>
              <a:t>Які ідеї ти міг би запропонувати?</a:t>
            </a:r>
          </a:p>
          <a:p>
            <a:pPr algn="just"/>
            <a:r>
              <a:rPr lang="uk-UA" sz="1600" b="1" dirty="0" smtClean="0"/>
              <a:t>Яке ти приймеш рішення, щоб оцінити …?</a:t>
            </a:r>
          </a:p>
          <a:p>
            <a:pPr algn="just"/>
            <a:r>
              <a:rPr lang="uk-UA" sz="1600" b="1" dirty="0" smtClean="0"/>
              <a:t>Чи є, на ваш погляд, інші способи </a:t>
            </a:r>
            <a:r>
              <a:rPr lang="uk-UA" sz="1600" b="1" dirty="0" err="1" smtClean="0"/>
              <a:t>розв</a:t>
            </a:r>
            <a:r>
              <a:rPr lang="en-US" sz="1600" b="1" dirty="0" smtClean="0"/>
              <a:t>’</a:t>
            </a:r>
            <a:r>
              <a:rPr lang="uk-UA" sz="1600" b="1" dirty="0" err="1" smtClean="0"/>
              <a:t>язання</a:t>
            </a:r>
            <a:r>
              <a:rPr lang="uk-UA" sz="1600" b="1" dirty="0" smtClean="0"/>
              <a:t> проблеми?</a:t>
            </a:r>
          </a:p>
          <a:p>
            <a:pPr algn="just"/>
            <a:endParaRPr lang="uk-UA" sz="1600" b="1" dirty="0" smtClean="0"/>
          </a:p>
          <a:p>
            <a:pPr algn="just">
              <a:buNone/>
            </a:pPr>
            <a:r>
              <a:rPr lang="uk-UA" sz="1600" b="1" i="1" dirty="0" smtClean="0"/>
              <a:t>Цей рівень може бути оцінений 10-11 балами.</a:t>
            </a:r>
            <a:endParaRPr lang="ru-RU" sz="1600" b="1" i="1" dirty="0"/>
          </a:p>
        </p:txBody>
      </p:sp>
      <p:sp>
        <p:nvSpPr>
          <p:cNvPr id="4" name="Содержимое 3"/>
          <p:cNvSpPr>
            <a:spLocks noGrp="1"/>
          </p:cNvSpPr>
          <p:nvPr>
            <p:ph sz="quarter" idx="2"/>
          </p:nvPr>
        </p:nvSpPr>
        <p:spPr/>
        <p:txBody>
          <a:bodyPr>
            <a:normAutofit/>
          </a:bodyPr>
          <a:lstStyle/>
          <a:p>
            <a:pPr algn="just"/>
            <a:endParaRPr lang="uk-UA" sz="1600" b="1" dirty="0" smtClean="0">
              <a:solidFill>
                <a:srgbClr val="000099"/>
              </a:solidFill>
            </a:endParaRPr>
          </a:p>
          <a:p>
            <a:pPr algn="just"/>
            <a:r>
              <a:rPr lang="uk-UA" sz="1600" b="1" dirty="0" smtClean="0">
                <a:solidFill>
                  <a:srgbClr val="000099"/>
                </a:solidFill>
              </a:rPr>
              <a:t>Який висновок ти зробив, прочитавши  звід правил </a:t>
            </a:r>
          </a:p>
          <a:p>
            <a:pPr algn="just">
              <a:buNone/>
            </a:pPr>
            <a:r>
              <a:rPr lang="uk-UA" sz="1600" b="1" dirty="0" smtClean="0">
                <a:solidFill>
                  <a:srgbClr val="000099"/>
                </a:solidFill>
              </a:rPr>
              <a:t>    “ Закони царя </a:t>
            </a:r>
            <a:r>
              <a:rPr lang="uk-UA" sz="1600" b="1" dirty="0" err="1" smtClean="0">
                <a:solidFill>
                  <a:srgbClr val="000099"/>
                </a:solidFill>
              </a:rPr>
              <a:t>Хаммурапі</a:t>
            </a:r>
            <a:r>
              <a:rPr lang="uk-UA" sz="1600" b="1" dirty="0" smtClean="0">
                <a:solidFill>
                  <a:srgbClr val="000099"/>
                </a:solidFill>
              </a:rPr>
              <a:t> ”?</a:t>
            </a:r>
          </a:p>
          <a:p>
            <a:pPr algn="just"/>
            <a:r>
              <a:rPr lang="uk-UA" sz="1600" b="1" dirty="0" smtClean="0">
                <a:solidFill>
                  <a:srgbClr val="000099"/>
                </a:solidFill>
              </a:rPr>
              <a:t>Які ідеї ти міг би запропонувати, щоб  учні класу стали більш вихованими?</a:t>
            </a:r>
          </a:p>
          <a:p>
            <a:pPr algn="just"/>
            <a:r>
              <a:rPr lang="uk-UA" sz="1600" b="1" dirty="0" smtClean="0">
                <a:solidFill>
                  <a:srgbClr val="000099"/>
                </a:solidFill>
              </a:rPr>
              <a:t>Яке ти приймеш рішення, щоб оцінити  моральну установку Г.Сковороди? </a:t>
            </a:r>
            <a:r>
              <a:rPr lang="uk-UA" sz="1600" b="1" dirty="0" smtClean="0"/>
              <a:t>(</a:t>
            </a:r>
            <a:r>
              <a:rPr lang="uk-UA" sz="1600" b="1" dirty="0" err="1" smtClean="0"/>
              <a:t>“Етика”</a:t>
            </a:r>
            <a:r>
              <a:rPr lang="uk-UA" sz="1600" b="1" dirty="0" smtClean="0"/>
              <a:t> 6 клас с.16)</a:t>
            </a:r>
          </a:p>
          <a:p>
            <a:pPr algn="just"/>
            <a:r>
              <a:rPr lang="uk-UA" sz="1600" b="1" dirty="0" smtClean="0">
                <a:solidFill>
                  <a:srgbClr val="000099"/>
                </a:solidFill>
              </a:rPr>
              <a:t>Чи  повинні змінюватися норми моралі?</a:t>
            </a:r>
          </a:p>
          <a:p>
            <a:pPr algn="just"/>
            <a:endParaRPr lang="ru-RU" sz="1600" b="1" dirty="0">
              <a:solidFill>
                <a:srgbClr val="000099"/>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ОЦІНКА</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just">
              <a:buNone/>
            </a:pPr>
            <a:r>
              <a:rPr lang="uk-UA" sz="1600" b="1" i="1" dirty="0" smtClean="0"/>
              <a:t>          Вироблення самостійних суджень, які ґрунтуються на власних пріоритетах та цінностях. </a:t>
            </a:r>
          </a:p>
          <a:p>
            <a:pPr algn="ctr">
              <a:buNone/>
            </a:pPr>
            <a:r>
              <a:rPr lang="uk-UA" sz="1800" b="1" dirty="0" smtClean="0"/>
              <a:t>Запитання:</a:t>
            </a:r>
          </a:p>
          <a:p>
            <a:pPr algn="just"/>
            <a:r>
              <a:rPr lang="uk-UA" sz="1800" b="1" dirty="0" smtClean="0"/>
              <a:t>Чи згодні ви …?</a:t>
            </a:r>
          </a:p>
          <a:p>
            <a:pPr algn="just"/>
            <a:r>
              <a:rPr lang="uk-UA" sz="1800" b="1" dirty="0" smtClean="0"/>
              <a:t>Яке рішення ви б обрали?</a:t>
            </a:r>
          </a:p>
          <a:p>
            <a:pPr algn="just"/>
            <a:r>
              <a:rPr lang="uk-UA" sz="1800" b="1" dirty="0" smtClean="0"/>
              <a:t>Які критерії ви використали б для оцінки …?</a:t>
            </a:r>
          </a:p>
          <a:p>
            <a:pPr algn="just"/>
            <a:r>
              <a:rPr lang="uk-UA" sz="1800" b="1" dirty="0" smtClean="0"/>
              <a:t>Що є найголовнішим у …?</a:t>
            </a:r>
            <a:endParaRPr lang="uk-UA" sz="1600" b="1" dirty="0" smtClean="0"/>
          </a:p>
          <a:p>
            <a:pPr algn="just">
              <a:buNone/>
            </a:pPr>
            <a:r>
              <a:rPr lang="uk-UA" sz="1600" b="1" i="1" dirty="0" smtClean="0"/>
              <a:t>Цей рівень оцінюється найвищим балом.</a:t>
            </a:r>
            <a:endParaRPr lang="ru-RU" sz="1600" b="1" i="1" dirty="0"/>
          </a:p>
        </p:txBody>
      </p:sp>
      <p:sp>
        <p:nvSpPr>
          <p:cNvPr id="4" name="Содержимое 3"/>
          <p:cNvSpPr>
            <a:spLocks noGrp="1"/>
          </p:cNvSpPr>
          <p:nvPr>
            <p:ph sz="quarter" idx="2"/>
          </p:nvPr>
        </p:nvSpPr>
        <p:spPr/>
        <p:txBody>
          <a:bodyPr>
            <a:normAutofit/>
          </a:bodyPr>
          <a:lstStyle/>
          <a:p>
            <a:pPr algn="just"/>
            <a:endParaRPr lang="uk-UA" sz="1600" b="1" dirty="0" smtClean="0">
              <a:solidFill>
                <a:srgbClr val="000099"/>
              </a:solidFill>
            </a:endParaRPr>
          </a:p>
          <a:p>
            <a:pPr algn="just"/>
            <a:r>
              <a:rPr lang="uk-UA" sz="1600" b="1" dirty="0" smtClean="0">
                <a:solidFill>
                  <a:srgbClr val="000099"/>
                </a:solidFill>
              </a:rPr>
              <a:t>Чи згодні ви , що  моральні норми  та правила з</a:t>
            </a:r>
            <a:r>
              <a:rPr lang="en-US" sz="1600" b="1" dirty="0" smtClean="0">
                <a:solidFill>
                  <a:srgbClr val="000099"/>
                </a:solidFill>
              </a:rPr>
              <a:t>’</a:t>
            </a:r>
            <a:r>
              <a:rPr lang="uk-UA" sz="1600" b="1" dirty="0" smtClean="0">
                <a:solidFill>
                  <a:srgbClr val="000099"/>
                </a:solidFill>
              </a:rPr>
              <a:t>явились лише після того, як виникло й стало вживаним слово  </a:t>
            </a:r>
            <a:r>
              <a:rPr lang="uk-UA" sz="1600" b="1" dirty="0" err="1" smtClean="0">
                <a:solidFill>
                  <a:srgbClr val="000099"/>
                </a:solidFill>
              </a:rPr>
              <a:t>“мораль</a:t>
            </a:r>
            <a:r>
              <a:rPr lang="uk-UA" sz="1600" b="1" dirty="0" smtClean="0">
                <a:solidFill>
                  <a:srgbClr val="000099"/>
                </a:solidFill>
              </a:rPr>
              <a:t> ”?</a:t>
            </a:r>
          </a:p>
          <a:p>
            <a:pPr algn="just"/>
            <a:r>
              <a:rPr lang="uk-UA" sz="1600" b="1" dirty="0" smtClean="0">
                <a:solidFill>
                  <a:srgbClr val="000099"/>
                </a:solidFill>
              </a:rPr>
              <a:t>Яке рішення  обрали б ви, опинившись на місці героїв казки “ Як гукнеш, так і відгукнеться ”?</a:t>
            </a:r>
          </a:p>
          <a:p>
            <a:pPr algn="just"/>
            <a:r>
              <a:rPr lang="uk-UA" sz="1600" b="1" dirty="0" smtClean="0">
                <a:solidFill>
                  <a:srgbClr val="000099"/>
                </a:solidFill>
              </a:rPr>
              <a:t>Які критерії ви використали б  для оцінки  поведінки дітей  </a:t>
            </a:r>
            <a:r>
              <a:rPr lang="uk-UA" sz="1600" b="1" dirty="0" smtClean="0"/>
              <a:t>( </a:t>
            </a:r>
            <a:r>
              <a:rPr lang="uk-UA" sz="1600" b="1" dirty="0" err="1" smtClean="0"/>
              <a:t>“Етика”</a:t>
            </a:r>
            <a:r>
              <a:rPr lang="uk-UA" sz="1600" b="1" dirty="0" smtClean="0"/>
              <a:t> 6 клас с. 17) </a:t>
            </a:r>
            <a:r>
              <a:rPr lang="uk-UA" sz="1600" b="1" dirty="0" smtClean="0">
                <a:solidFill>
                  <a:srgbClr val="000099"/>
                </a:solidFill>
              </a:rPr>
              <a:t>?</a:t>
            </a:r>
          </a:p>
          <a:p>
            <a:pPr algn="just"/>
            <a:r>
              <a:rPr lang="uk-UA" sz="1600" b="1" dirty="0" smtClean="0">
                <a:solidFill>
                  <a:srgbClr val="000099"/>
                </a:solidFill>
              </a:rPr>
              <a:t>Що є найголовнішим у  правилах моралі?</a:t>
            </a:r>
          </a:p>
          <a:p>
            <a:pPr algn="just"/>
            <a:endParaRPr lang="uk-UA" sz="1600" b="1" dirty="0" smtClean="0">
              <a:solidFill>
                <a:srgbClr val="000099"/>
              </a:solidFill>
            </a:endParaRPr>
          </a:p>
          <a:p>
            <a:pPr algn="just"/>
            <a:endParaRPr lang="ru-RU" sz="1600" b="1" dirty="0">
              <a:solidFill>
                <a:srgbClr val="000099"/>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939784"/>
          </a:xfrm>
        </p:spPr>
        <p:txBody>
          <a:bodyPr>
            <a:normAutofit/>
          </a:bodyPr>
          <a:lstStyle/>
          <a:p>
            <a:pPr algn="ctr"/>
            <a:r>
              <a:rPr lang="uk-UA" sz="2400" b="1" dirty="0" smtClean="0">
                <a:solidFill>
                  <a:srgbClr val="000099"/>
                </a:solidFill>
              </a:rPr>
              <a:t>Етапи уроку критичного мислення</a:t>
            </a:r>
            <a:endParaRPr lang="ru-RU" sz="2400" b="1" dirty="0">
              <a:solidFill>
                <a:srgbClr val="000099"/>
              </a:solidFill>
            </a:endParaRPr>
          </a:p>
        </p:txBody>
      </p:sp>
      <p:graphicFrame>
        <p:nvGraphicFramePr>
          <p:cNvPr id="4" name="Содержимое 3"/>
          <p:cNvGraphicFramePr>
            <a:graphicFrameLocks noGrp="1"/>
          </p:cNvGraphicFramePr>
          <p:nvPr>
            <p:ph sz="quarter" idx="1"/>
          </p:nvPr>
        </p:nvGraphicFramePr>
        <p:xfrm>
          <a:off x="457200" y="1600201"/>
          <a:ext cx="7467600" cy="4757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28662" y="1785926"/>
            <a:ext cx="6858048" cy="3170099"/>
          </a:xfrm>
          <a:prstGeom prst="rect">
            <a:avLst/>
          </a:prstGeom>
          <a:blipFill>
            <a:blip r:embed="rId2"/>
            <a:tile tx="0" ty="0" sx="100000" sy="100000" flip="none" algn="tl"/>
          </a:blipFill>
        </p:spPr>
        <p:style>
          <a:lnRef idx="1">
            <a:schemeClr val="accent4"/>
          </a:lnRef>
          <a:fillRef idx="2">
            <a:schemeClr val="accent4"/>
          </a:fillRef>
          <a:effectRef idx="1">
            <a:schemeClr val="accent4"/>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endParaRPr lang="uk-UA" sz="4000" b="1" i="1" dirty="0" smtClean="0">
              <a:ln w="11430"/>
              <a:solidFill>
                <a:srgbClr val="000099"/>
              </a:solidFill>
              <a:effectLst>
                <a:outerShdw blurRad="50800" dist="39000" dir="5460000" algn="tl">
                  <a:srgbClr val="000000">
                    <a:alpha val="38000"/>
                  </a:srgbClr>
                </a:outerShdw>
              </a:effectLst>
            </a:endParaRPr>
          </a:p>
          <a:p>
            <a:pPr algn="ctr"/>
            <a:r>
              <a:rPr lang="uk-UA" sz="4000" b="1" i="1" dirty="0" smtClean="0">
                <a:ln w="11430"/>
                <a:solidFill>
                  <a:srgbClr val="000099"/>
                </a:solidFill>
                <a:effectLst>
                  <a:outerShdw blurRad="50800" dist="39000" dir="5460000" algn="tl">
                    <a:srgbClr val="000000">
                      <a:alpha val="38000"/>
                    </a:srgbClr>
                  </a:outerShdw>
                </a:effectLst>
              </a:rPr>
              <a:t>Методи формування та </a:t>
            </a:r>
          </a:p>
          <a:p>
            <a:pPr algn="ctr"/>
            <a:r>
              <a:rPr lang="uk-UA" sz="4000" b="1" i="1" dirty="0" smtClean="0">
                <a:ln w="11430"/>
                <a:solidFill>
                  <a:srgbClr val="000099"/>
                </a:solidFill>
                <a:effectLst>
                  <a:outerShdw blurRad="50800" dist="39000" dir="5460000" algn="tl">
                    <a:srgbClr val="000000">
                      <a:alpha val="38000"/>
                    </a:srgbClr>
                  </a:outerShdw>
                </a:effectLst>
              </a:rPr>
              <a:t>розвитку критичного мислення</a:t>
            </a:r>
            <a:endParaRPr lang="ru-RU" sz="4000" b="1" i="1" dirty="0">
              <a:ln w="11430"/>
              <a:solidFill>
                <a:srgbClr val="000099"/>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uk-UA" sz="2400" b="1" dirty="0" smtClean="0">
                <a:solidFill>
                  <a:srgbClr val="FF0000"/>
                </a:solidFill>
              </a:rPr>
              <a:t>РОЗМИНКА</a:t>
            </a:r>
            <a:endParaRPr lang="ru-RU" sz="2400" b="1" dirty="0">
              <a:solidFill>
                <a:srgbClr val="FF0000"/>
              </a:solidFill>
            </a:endParaRPr>
          </a:p>
        </p:txBody>
      </p:sp>
      <p:sp>
        <p:nvSpPr>
          <p:cNvPr id="4" name="Содержимое 3"/>
          <p:cNvSpPr>
            <a:spLocks noGrp="1"/>
          </p:cNvSpPr>
          <p:nvPr>
            <p:ph sz="quarter" idx="1"/>
          </p:nvPr>
        </p:nvSpPr>
        <p:spPr>
          <a:xfrm>
            <a:off x="500034" y="1928802"/>
            <a:ext cx="7467600" cy="4330836"/>
          </a:xfrm>
        </p:spPr>
        <p:txBody>
          <a:bodyPr/>
          <a:lstStyle/>
          <a:p>
            <a:pPr>
              <a:buNone/>
            </a:pPr>
            <a:endParaRPr lang="uk-UA" dirty="0" smtClean="0"/>
          </a:p>
          <a:p>
            <a:pPr>
              <a:buNone/>
            </a:pPr>
            <a:endParaRPr lang="ru-RU" dirty="0"/>
          </a:p>
        </p:txBody>
      </p:sp>
      <p:graphicFrame>
        <p:nvGraphicFramePr>
          <p:cNvPr id="5" name="Схема 4"/>
          <p:cNvGraphicFramePr/>
          <p:nvPr/>
        </p:nvGraphicFramePr>
        <p:xfrm>
          <a:off x="1285852" y="1714488"/>
          <a:ext cx="6334148" cy="4143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 МЕТОД ПРЕС “</a:t>
            </a:r>
            <a:endParaRPr lang="ru-RU" sz="2400" b="1" dirty="0">
              <a:solidFill>
                <a:srgbClr val="000099"/>
              </a:solidFill>
            </a:endParaRPr>
          </a:p>
        </p:txBody>
      </p:sp>
      <p:sp>
        <p:nvSpPr>
          <p:cNvPr id="3" name="Содержимое 2"/>
          <p:cNvSpPr>
            <a:spLocks noGrp="1"/>
          </p:cNvSpPr>
          <p:nvPr>
            <p:ph sz="quarter" idx="1"/>
          </p:nvPr>
        </p:nvSpPr>
        <p:spPr/>
        <p:txBody>
          <a:bodyPr>
            <a:normAutofit/>
          </a:bodyPr>
          <a:lstStyle/>
          <a:p>
            <a:pPr algn="ctr">
              <a:buNone/>
            </a:pPr>
            <a:r>
              <a:rPr lang="uk-UA" sz="2000" b="1" dirty="0" smtClean="0">
                <a:solidFill>
                  <a:srgbClr val="C00000"/>
                </a:solidFill>
              </a:rPr>
              <a:t>Урок “ У чому полягає сила любові ” ( 6 клас )</a:t>
            </a:r>
          </a:p>
          <a:p>
            <a:pPr algn="just">
              <a:buFont typeface="Wingdings" pitchFamily="2" charset="2"/>
              <a:buChar char="Ø"/>
            </a:pPr>
            <a:r>
              <a:rPr lang="uk-UA" sz="1800" b="1" dirty="0" smtClean="0"/>
              <a:t>Я вважаю, що не існує людини, яка б не бажала, щоб її любили.</a:t>
            </a:r>
          </a:p>
          <a:p>
            <a:pPr algn="just">
              <a:buFont typeface="Wingdings" pitchFamily="2" charset="2"/>
              <a:buChar char="Ø"/>
            </a:pPr>
            <a:r>
              <a:rPr lang="uk-UA" sz="1800" b="1" dirty="0" smtClean="0"/>
              <a:t>Тому що, коли ми відчуваємо любов до себе, то розуміємо, що нас цінують, що ми потрібні іншим.</a:t>
            </a:r>
          </a:p>
          <a:p>
            <a:pPr algn="just">
              <a:buFont typeface="Wingdings" pitchFamily="2" charset="2"/>
              <a:buChar char="Ø"/>
            </a:pPr>
            <a:r>
              <a:rPr lang="uk-UA" sz="1800" b="1" dirty="0" smtClean="0"/>
              <a:t>Наприклад,  герой казки </a:t>
            </a:r>
            <a:r>
              <a:rPr lang="uk-UA" sz="1800" b="1" dirty="0" err="1" smtClean="0"/>
              <a:t>“Сандалі</a:t>
            </a:r>
            <a:r>
              <a:rPr lang="uk-UA" sz="1800" b="1" dirty="0" smtClean="0"/>
              <a:t> </a:t>
            </a:r>
            <a:r>
              <a:rPr lang="uk-UA" sz="1800" b="1" dirty="0" err="1" smtClean="0"/>
              <a:t>Жозе”</a:t>
            </a:r>
            <a:r>
              <a:rPr lang="uk-UA" sz="1800" b="1" dirty="0" smtClean="0"/>
              <a:t> бразильського письменника </a:t>
            </a:r>
            <a:r>
              <a:rPr lang="uk-UA" sz="1800" b="1" dirty="0" err="1" smtClean="0"/>
              <a:t>Пауло</a:t>
            </a:r>
            <a:r>
              <a:rPr lang="uk-UA" sz="1800" b="1" dirty="0" smtClean="0"/>
              <a:t> </a:t>
            </a:r>
            <a:r>
              <a:rPr lang="uk-UA" sz="1800" b="1" dirty="0" err="1" smtClean="0"/>
              <a:t>Коельо</a:t>
            </a:r>
            <a:r>
              <a:rPr lang="uk-UA" sz="1800" b="1" dirty="0" smtClean="0"/>
              <a:t>  любові не знав, але не став злим і зробив гідний вчинок, пожалівши нещасного хлопчика. І  сталося диво. Сила любові змінила людей, які оточували </a:t>
            </a:r>
            <a:r>
              <a:rPr lang="uk-UA" sz="1800" b="1" dirty="0" err="1" smtClean="0"/>
              <a:t>Жозе</a:t>
            </a:r>
            <a:r>
              <a:rPr lang="uk-UA" sz="1800" b="1" dirty="0" smtClean="0"/>
              <a:t>.</a:t>
            </a:r>
          </a:p>
          <a:p>
            <a:pPr algn="just">
              <a:buFont typeface="Wingdings" pitchFamily="2" charset="2"/>
              <a:buChar char="Ø"/>
            </a:pPr>
            <a:r>
              <a:rPr lang="uk-UA" sz="1800" b="1" dirty="0" smtClean="0"/>
              <a:t>Отже, не існує жодної людини, якій не потрібна любов. Кожен хоче, щоб у нього були найдорожчі люди, яким він потрібен, з якими можна поділитися своєю радістю й отримати підтримку тоді, коли буде важко.</a:t>
            </a:r>
            <a:endParaRPr lang="ru-RU" sz="18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  РЮКЗАК  ”</a:t>
            </a:r>
            <a:endParaRPr lang="ru-RU" sz="2400" b="1" dirty="0">
              <a:solidFill>
                <a:srgbClr val="C00000"/>
              </a:solidFill>
            </a:endParaRPr>
          </a:p>
        </p:txBody>
      </p:sp>
      <p:sp>
        <p:nvSpPr>
          <p:cNvPr id="3" name="Содержимое 2"/>
          <p:cNvSpPr>
            <a:spLocks noGrp="1"/>
          </p:cNvSpPr>
          <p:nvPr>
            <p:ph sz="quarter" idx="1"/>
          </p:nvPr>
        </p:nvSpPr>
        <p:spPr>
          <a:xfrm>
            <a:off x="500034" y="1643050"/>
            <a:ext cx="7467600" cy="4873752"/>
          </a:xfrm>
        </p:spPr>
        <p:txBody>
          <a:bodyPr/>
          <a:lstStyle/>
          <a:p>
            <a:pPr algn="just">
              <a:buNone/>
            </a:pPr>
            <a:r>
              <a:rPr lang="uk-UA" dirty="0" smtClean="0"/>
              <a:t>         </a:t>
            </a:r>
            <a:r>
              <a:rPr lang="uk-UA" sz="1800" b="1" i="1" dirty="0" smtClean="0"/>
              <a:t>Протягом уроку кожен з учнів стисло записує на папері, які з тих знань, умінь, що отримав на уроці, він візьме із собою для використання в житті.</a:t>
            </a:r>
            <a:endParaRPr lang="ru-RU" sz="1800" b="1" i="1" dirty="0" smtClean="0"/>
          </a:p>
          <a:p>
            <a:pPr>
              <a:buNone/>
            </a:pPr>
            <a:endParaRPr lang="ru-RU" dirty="0"/>
          </a:p>
        </p:txBody>
      </p:sp>
      <p:sp>
        <p:nvSpPr>
          <p:cNvPr id="4" name="Блок-схема: память с посл. доступом 3"/>
          <p:cNvSpPr/>
          <p:nvPr/>
        </p:nvSpPr>
        <p:spPr>
          <a:xfrm>
            <a:off x="2143108" y="3071810"/>
            <a:ext cx="5143536" cy="3286148"/>
          </a:xfrm>
          <a:prstGeom prst="flowChartMagneticTape">
            <a:avLst/>
          </a:prstGeom>
          <a:ln/>
        </p:spPr>
        <p:style>
          <a:lnRef idx="1">
            <a:schemeClr val="accent1"/>
          </a:lnRef>
          <a:fillRef idx="2">
            <a:schemeClr val="accent1"/>
          </a:fillRef>
          <a:effectRef idx="1">
            <a:schemeClr val="accent1"/>
          </a:effectRef>
          <a:fontRef idx="minor">
            <a:schemeClr val="dk1"/>
          </a:fontRef>
        </p:style>
        <p:txBody>
          <a:bodyPr vert="horz" rtlCol="0" anchor="ctr"/>
          <a:lstStyle/>
          <a:p>
            <a:pPr algn="ctr"/>
            <a:r>
              <a:rPr lang="uk-UA" sz="2000" b="1" dirty="0" smtClean="0">
                <a:solidFill>
                  <a:schemeClr val="tx1"/>
                </a:solidFill>
              </a:rPr>
              <a:t>“ Кожна людина має </a:t>
            </a:r>
          </a:p>
          <a:p>
            <a:pPr algn="ctr"/>
            <a:r>
              <a:rPr lang="uk-UA" sz="2000" b="1" dirty="0" smtClean="0">
                <a:solidFill>
                  <a:schemeClr val="tx1"/>
                </a:solidFill>
              </a:rPr>
              <a:t>власну гідність і тому гідна поваги .”</a:t>
            </a:r>
          </a:p>
          <a:p>
            <a:pPr algn="ctr"/>
            <a:endParaRPr lang="uk-UA" sz="2000" b="1" dirty="0" smtClean="0">
              <a:solidFill>
                <a:schemeClr val="tx1"/>
              </a:solidFill>
            </a:endParaRPr>
          </a:p>
          <a:p>
            <a:pPr algn="ctr"/>
            <a:r>
              <a:rPr lang="uk-UA" sz="1600" b="1" i="1" dirty="0" smtClean="0">
                <a:solidFill>
                  <a:schemeClr val="tx1"/>
                </a:solidFill>
              </a:rPr>
              <a:t>Марина,12 років</a:t>
            </a:r>
            <a:endParaRPr lang="ru-RU" sz="1600" b="1" i="1"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 РОЗМИНКА ”</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ctr">
              <a:buNone/>
            </a:pPr>
            <a:r>
              <a:rPr lang="uk-UA" sz="1800" b="1" dirty="0" smtClean="0"/>
              <a:t>	</a:t>
            </a:r>
            <a:r>
              <a:rPr lang="uk-UA" b="1" dirty="0" smtClean="0"/>
              <a:t>Закінчи висловлювання одним словом:</a:t>
            </a:r>
          </a:p>
          <a:p>
            <a:pPr algn="just">
              <a:buFont typeface="Wingdings" pitchFamily="2" charset="2"/>
              <a:buChar char="Ø"/>
            </a:pPr>
            <a:r>
              <a:rPr lang="uk-UA" sz="1800" b="1" dirty="0" smtClean="0">
                <a:solidFill>
                  <a:srgbClr val="000099"/>
                </a:solidFill>
              </a:rPr>
              <a:t>У сучасних умовах життя бути здоровою людиною … </a:t>
            </a:r>
          </a:p>
          <a:p>
            <a:pPr algn="just">
              <a:buNone/>
            </a:pPr>
            <a:r>
              <a:rPr lang="uk-UA" sz="1800" b="1" dirty="0" smtClean="0"/>
              <a:t>     ( легко, важко)</a:t>
            </a:r>
          </a:p>
          <a:p>
            <a:pPr algn="just">
              <a:buFont typeface="Wingdings" pitchFamily="2" charset="2"/>
              <a:buChar char="Ø"/>
            </a:pPr>
            <a:r>
              <a:rPr lang="uk-UA" sz="1800" b="1" dirty="0" smtClean="0">
                <a:solidFill>
                  <a:srgbClr val="000099"/>
                </a:solidFill>
              </a:rPr>
              <a:t>Духовний світ  - це … </a:t>
            </a:r>
            <a:r>
              <a:rPr lang="uk-UA" sz="1800" b="1" dirty="0" smtClean="0"/>
              <a:t>( мрії, думки, почуття, досконалість)</a:t>
            </a:r>
          </a:p>
          <a:p>
            <a:pPr algn="just">
              <a:buFont typeface="Wingdings" pitchFamily="2" charset="2"/>
              <a:buChar char="Ø"/>
            </a:pPr>
            <a:r>
              <a:rPr lang="uk-UA" sz="1800" b="1" dirty="0" smtClean="0">
                <a:solidFill>
                  <a:srgbClr val="000099"/>
                </a:solidFill>
              </a:rPr>
              <a:t>Задатки – це … </a:t>
            </a:r>
            <a:r>
              <a:rPr lang="uk-UA" sz="1800" b="1" dirty="0" smtClean="0"/>
              <a:t>( </a:t>
            </a:r>
            <a:r>
              <a:rPr lang="uk-UA" sz="1800" b="1" dirty="0" err="1" smtClean="0"/>
              <a:t>пам</a:t>
            </a:r>
            <a:r>
              <a:rPr lang="en-US" sz="1800" b="1" dirty="0" smtClean="0"/>
              <a:t>’</a:t>
            </a:r>
            <a:r>
              <a:rPr lang="uk-UA" sz="1800" b="1" dirty="0" smtClean="0"/>
              <a:t>ять: зорова та слухова, відчуття ритму,  міцне здоров</a:t>
            </a:r>
            <a:r>
              <a:rPr lang="en-US" sz="1800" b="1" dirty="0" smtClean="0"/>
              <a:t>’</a:t>
            </a:r>
            <a:r>
              <a:rPr lang="ru-RU" sz="1800" b="1" dirty="0" smtClean="0"/>
              <a:t>я, </a:t>
            </a:r>
            <a:r>
              <a:rPr lang="ru-RU" sz="1800" b="1" dirty="0" err="1" smtClean="0"/>
              <a:t>музичний</a:t>
            </a:r>
            <a:r>
              <a:rPr lang="ru-RU" sz="1800" b="1" dirty="0" smtClean="0"/>
              <a:t> слух</a:t>
            </a:r>
            <a:r>
              <a:rPr lang="uk-UA" sz="1800" b="1" dirty="0" smtClean="0"/>
              <a:t>)</a:t>
            </a:r>
          </a:p>
          <a:p>
            <a:pPr algn="just">
              <a:buFont typeface="Wingdings" pitchFamily="2" charset="2"/>
              <a:buChar char="Ø"/>
            </a:pPr>
            <a:r>
              <a:rPr lang="uk-UA" sz="1800" b="1" dirty="0" smtClean="0">
                <a:solidFill>
                  <a:srgbClr val="000099"/>
                </a:solidFill>
              </a:rPr>
              <a:t>Цінність життя полягає  у … </a:t>
            </a:r>
            <a:r>
              <a:rPr lang="uk-UA" sz="1800" b="1" dirty="0" smtClean="0"/>
              <a:t>( житті, взаємоповазі, взаєморозумінні, щасті, благополуччі, кар</a:t>
            </a:r>
            <a:r>
              <a:rPr lang="en-US" sz="1800" b="1" dirty="0" smtClean="0"/>
              <a:t>’</a:t>
            </a:r>
            <a:r>
              <a:rPr lang="uk-UA" sz="1800" b="1" dirty="0" err="1" smtClean="0"/>
              <a:t>єрі</a:t>
            </a:r>
            <a:r>
              <a:rPr lang="uk-UA" sz="1800" b="1" dirty="0" smtClean="0"/>
              <a:t> …)</a:t>
            </a:r>
          </a:p>
          <a:p>
            <a:pPr algn="just">
              <a:buFont typeface="Wingdings" pitchFamily="2" charset="2"/>
              <a:buChar char="Ø"/>
            </a:pPr>
            <a:r>
              <a:rPr lang="uk-UA" sz="1800" b="1" dirty="0" smtClean="0">
                <a:solidFill>
                  <a:srgbClr val="000099"/>
                </a:solidFill>
              </a:rPr>
              <a:t>Для повноцінного життя людині потрібні … </a:t>
            </a:r>
            <a:r>
              <a:rPr lang="uk-UA" sz="1800" b="1" dirty="0" smtClean="0"/>
              <a:t>( житло, робота, освіта, друзі, родина, кохання …)</a:t>
            </a:r>
          </a:p>
          <a:p>
            <a:pPr algn="just">
              <a:buFont typeface="Wingdings" pitchFamily="2" charset="2"/>
              <a:buChar char="Ø"/>
            </a:pPr>
            <a:r>
              <a:rPr lang="uk-UA" sz="1800" b="1" dirty="0" smtClean="0">
                <a:solidFill>
                  <a:srgbClr val="000099"/>
                </a:solidFill>
              </a:rPr>
              <a:t>Проявом брехні … </a:t>
            </a:r>
            <a:r>
              <a:rPr lang="uk-UA" sz="1800" b="1" dirty="0" smtClean="0"/>
              <a:t>( хитрість, наклеп, блюзнірство,  лицемірство, підступність )</a:t>
            </a:r>
            <a:endParaRPr lang="uk-UA" sz="1800" b="1" dirty="0" smtClean="0">
              <a:solidFill>
                <a:srgbClr val="000099"/>
              </a:solidFill>
            </a:endParaRPr>
          </a:p>
          <a:p>
            <a:pPr algn="just">
              <a:buFont typeface="Wingdings" pitchFamily="2" charset="2"/>
              <a:buChar char="Ø"/>
            </a:pPr>
            <a:endParaRPr lang="uk-UA" sz="1800" b="1" dirty="0" smtClean="0">
              <a:solidFill>
                <a:srgbClr val="000099"/>
              </a:solidFill>
            </a:endParaRPr>
          </a:p>
          <a:p>
            <a:pPr algn="just">
              <a:buFont typeface="Wingdings" pitchFamily="2" charset="2"/>
              <a:buChar char="Ø"/>
            </a:pPr>
            <a:endParaRPr lang="uk-UA" sz="1800" b="1" dirty="0" smtClean="0"/>
          </a:p>
          <a:p>
            <a:pPr algn="just">
              <a:buFont typeface="Wingdings" pitchFamily="2" charset="2"/>
              <a:buChar char="Ø"/>
            </a:pPr>
            <a:endParaRPr lang="ru-RU" sz="1800" b="1" dirty="0">
              <a:solidFill>
                <a:srgbClr val="000099"/>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 РОЗМИНКА “</a:t>
            </a:r>
            <a:endParaRPr lang="ru-RU" sz="2400" b="1" dirty="0">
              <a:solidFill>
                <a:srgbClr val="000099"/>
              </a:solidFill>
            </a:endParaRPr>
          </a:p>
        </p:txBody>
      </p:sp>
      <p:sp>
        <p:nvSpPr>
          <p:cNvPr id="3" name="Содержимое 2"/>
          <p:cNvSpPr>
            <a:spLocks noGrp="1"/>
          </p:cNvSpPr>
          <p:nvPr>
            <p:ph sz="quarter" idx="1"/>
          </p:nvPr>
        </p:nvSpPr>
        <p:spPr/>
        <p:txBody>
          <a:bodyPr>
            <a:normAutofit/>
          </a:bodyPr>
          <a:lstStyle/>
          <a:p>
            <a:pPr algn="ctr">
              <a:buNone/>
            </a:pPr>
            <a:r>
              <a:rPr lang="uk-UA" b="1" dirty="0" smtClean="0">
                <a:solidFill>
                  <a:srgbClr val="C00000"/>
                </a:solidFill>
              </a:rPr>
              <a:t>“ Ми – громадяни України ” </a:t>
            </a:r>
            <a:r>
              <a:rPr lang="uk-UA" b="1" dirty="0" smtClean="0"/>
              <a:t>( 6 клас )</a:t>
            </a:r>
          </a:p>
          <a:p>
            <a:pPr algn="just">
              <a:buNone/>
            </a:pPr>
            <a:r>
              <a:rPr lang="uk-UA" sz="1600" b="1" i="1" dirty="0" smtClean="0">
                <a:solidFill>
                  <a:srgbClr val="000099"/>
                </a:solidFill>
              </a:rPr>
              <a:t> 	</a:t>
            </a:r>
            <a:r>
              <a:rPr lang="uk-UA" sz="1800" b="1" dirty="0" smtClean="0"/>
              <a:t>Визначте тему уроку, зібравши докупи  зірочки.</a:t>
            </a:r>
          </a:p>
          <a:p>
            <a:pPr algn="just">
              <a:buNone/>
            </a:pPr>
            <a:endParaRPr lang="uk-UA" sz="1600" b="1" i="1" dirty="0" smtClean="0"/>
          </a:p>
          <a:p>
            <a:pPr algn="just">
              <a:buNone/>
            </a:pPr>
            <a:endParaRPr lang="ru-RU" sz="1600" b="1" i="1" dirty="0"/>
          </a:p>
        </p:txBody>
      </p:sp>
      <p:sp>
        <p:nvSpPr>
          <p:cNvPr id="4" name="6-конечная звезда 3"/>
          <p:cNvSpPr/>
          <p:nvPr/>
        </p:nvSpPr>
        <p:spPr>
          <a:xfrm>
            <a:off x="4429124" y="3714752"/>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Н</a:t>
            </a:r>
            <a:endParaRPr lang="ru-RU" b="1" dirty="0">
              <a:solidFill>
                <a:schemeClr val="tx1"/>
              </a:solidFill>
            </a:endParaRPr>
          </a:p>
        </p:txBody>
      </p:sp>
      <p:sp>
        <p:nvSpPr>
          <p:cNvPr id="5" name="6-конечная звезда 4"/>
          <p:cNvSpPr/>
          <p:nvPr/>
        </p:nvSpPr>
        <p:spPr>
          <a:xfrm>
            <a:off x="857224" y="2786058"/>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И</a:t>
            </a:r>
            <a:endParaRPr lang="ru-RU" b="1" dirty="0">
              <a:solidFill>
                <a:schemeClr val="tx1"/>
              </a:solidFill>
            </a:endParaRPr>
          </a:p>
        </p:txBody>
      </p:sp>
      <p:sp>
        <p:nvSpPr>
          <p:cNvPr id="8" name="6-конечная звезда 7"/>
          <p:cNvSpPr/>
          <p:nvPr/>
        </p:nvSpPr>
        <p:spPr>
          <a:xfrm>
            <a:off x="1357290" y="4000504"/>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Ї</a:t>
            </a:r>
            <a:endParaRPr lang="ru-RU" b="1" dirty="0">
              <a:solidFill>
                <a:schemeClr val="tx1"/>
              </a:solidFill>
            </a:endParaRPr>
          </a:p>
        </p:txBody>
      </p:sp>
      <p:sp>
        <p:nvSpPr>
          <p:cNvPr id="9" name="6-конечная звезда 8"/>
          <p:cNvSpPr/>
          <p:nvPr/>
        </p:nvSpPr>
        <p:spPr>
          <a:xfrm>
            <a:off x="2500298" y="2714620"/>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Н</a:t>
            </a:r>
            <a:endParaRPr lang="ru-RU" b="1" dirty="0">
              <a:solidFill>
                <a:schemeClr val="tx1"/>
              </a:solidFill>
            </a:endParaRPr>
          </a:p>
        </p:txBody>
      </p:sp>
      <p:sp>
        <p:nvSpPr>
          <p:cNvPr id="10" name="6-конечная звезда 9"/>
          <p:cNvSpPr/>
          <p:nvPr/>
        </p:nvSpPr>
        <p:spPr>
          <a:xfrm>
            <a:off x="2071670" y="4643446"/>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Р</a:t>
            </a:r>
            <a:endParaRPr lang="ru-RU" b="1" dirty="0">
              <a:solidFill>
                <a:schemeClr val="tx1"/>
              </a:solidFill>
            </a:endParaRPr>
          </a:p>
        </p:txBody>
      </p:sp>
      <p:sp>
        <p:nvSpPr>
          <p:cNvPr id="11" name="6-конечная звезда 10"/>
          <p:cNvSpPr/>
          <p:nvPr/>
        </p:nvSpPr>
        <p:spPr>
          <a:xfrm>
            <a:off x="2857488" y="3857628"/>
            <a:ext cx="571504"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К</a:t>
            </a:r>
            <a:endParaRPr lang="ru-RU" b="1" dirty="0">
              <a:solidFill>
                <a:schemeClr val="tx1"/>
              </a:solidFill>
            </a:endParaRPr>
          </a:p>
        </p:txBody>
      </p:sp>
      <p:sp>
        <p:nvSpPr>
          <p:cNvPr id="12" name="6-конечная звезда 11"/>
          <p:cNvSpPr/>
          <p:nvPr/>
        </p:nvSpPr>
        <p:spPr>
          <a:xfrm>
            <a:off x="3857620" y="4500570"/>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Я</a:t>
            </a:r>
            <a:endParaRPr lang="ru-RU" b="1" dirty="0">
              <a:solidFill>
                <a:schemeClr val="tx1"/>
              </a:solidFill>
            </a:endParaRPr>
          </a:p>
        </p:txBody>
      </p:sp>
      <p:sp>
        <p:nvSpPr>
          <p:cNvPr id="13" name="6-конечная звезда 12"/>
          <p:cNvSpPr/>
          <p:nvPr/>
        </p:nvSpPr>
        <p:spPr>
          <a:xfrm>
            <a:off x="4286248" y="2786058"/>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У</a:t>
            </a:r>
            <a:endParaRPr lang="ru-RU" b="1" dirty="0">
              <a:solidFill>
                <a:schemeClr val="tx1"/>
              </a:solidFill>
            </a:endParaRPr>
          </a:p>
        </p:txBody>
      </p:sp>
      <p:sp>
        <p:nvSpPr>
          <p:cNvPr id="14" name="6-конечная звезда 13"/>
          <p:cNvSpPr/>
          <p:nvPr/>
        </p:nvSpPr>
        <p:spPr>
          <a:xfrm>
            <a:off x="6000760" y="3786190"/>
            <a:ext cx="571504"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О</a:t>
            </a:r>
            <a:endParaRPr lang="ru-RU" b="1" dirty="0">
              <a:solidFill>
                <a:schemeClr val="tx1"/>
              </a:solidFill>
            </a:endParaRPr>
          </a:p>
        </p:txBody>
      </p:sp>
      <p:sp>
        <p:nvSpPr>
          <p:cNvPr id="15" name="6-конечная звезда 14"/>
          <p:cNvSpPr/>
          <p:nvPr/>
        </p:nvSpPr>
        <p:spPr>
          <a:xfrm>
            <a:off x="5500694" y="2786058"/>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И</a:t>
            </a:r>
            <a:endParaRPr lang="ru-RU" b="1" dirty="0">
              <a:solidFill>
                <a:schemeClr val="tx1"/>
              </a:solidFill>
            </a:endParaRPr>
          </a:p>
        </p:txBody>
      </p:sp>
      <p:sp>
        <p:nvSpPr>
          <p:cNvPr id="16" name="6-конечная звезда 15"/>
          <p:cNvSpPr/>
          <p:nvPr/>
        </p:nvSpPr>
        <p:spPr>
          <a:xfrm>
            <a:off x="5429256" y="4643446"/>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М</a:t>
            </a:r>
            <a:endParaRPr lang="ru-RU" b="1" dirty="0">
              <a:solidFill>
                <a:schemeClr val="tx1"/>
              </a:solidFill>
            </a:endParaRPr>
          </a:p>
        </p:txBody>
      </p:sp>
      <p:sp>
        <p:nvSpPr>
          <p:cNvPr id="17" name="6-конечная звезда 16"/>
          <p:cNvSpPr/>
          <p:nvPr/>
        </p:nvSpPr>
        <p:spPr>
          <a:xfrm>
            <a:off x="7215206" y="3786190"/>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Г</a:t>
            </a:r>
            <a:endParaRPr lang="ru-RU" b="1" dirty="0">
              <a:solidFill>
                <a:schemeClr val="tx1"/>
              </a:solidFill>
            </a:endParaRPr>
          </a:p>
        </p:txBody>
      </p:sp>
      <p:sp>
        <p:nvSpPr>
          <p:cNvPr id="18" name="6-конечная звезда 17"/>
          <p:cNvSpPr/>
          <p:nvPr/>
        </p:nvSpPr>
        <p:spPr>
          <a:xfrm>
            <a:off x="6786578" y="2857496"/>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Р</a:t>
            </a:r>
            <a:endParaRPr lang="ru-RU" b="1" dirty="0">
              <a:solidFill>
                <a:schemeClr val="tx1"/>
              </a:solidFill>
            </a:endParaRPr>
          </a:p>
        </p:txBody>
      </p:sp>
      <p:sp>
        <p:nvSpPr>
          <p:cNvPr id="19" name="6-конечная звезда 18"/>
          <p:cNvSpPr/>
          <p:nvPr/>
        </p:nvSpPr>
        <p:spPr>
          <a:xfrm>
            <a:off x="6858016" y="4643446"/>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И</a:t>
            </a:r>
            <a:endParaRPr lang="ru-RU" b="1" dirty="0">
              <a:solidFill>
                <a:schemeClr val="tx1"/>
              </a:solidFill>
            </a:endParaRPr>
          </a:p>
        </p:txBody>
      </p:sp>
      <p:sp>
        <p:nvSpPr>
          <p:cNvPr id="20" name="6-конечная звезда 19"/>
          <p:cNvSpPr/>
          <p:nvPr/>
        </p:nvSpPr>
        <p:spPr>
          <a:xfrm>
            <a:off x="857224" y="5286388"/>
            <a:ext cx="500066" cy="785818"/>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А</a:t>
            </a:r>
            <a:endParaRPr lang="ru-RU" b="1" dirty="0">
              <a:solidFill>
                <a:schemeClr val="tx1"/>
              </a:solidFill>
            </a:endParaRPr>
          </a:p>
        </p:txBody>
      </p:sp>
      <p:sp>
        <p:nvSpPr>
          <p:cNvPr id="21" name="6-конечная звезда 20"/>
          <p:cNvSpPr/>
          <p:nvPr/>
        </p:nvSpPr>
        <p:spPr>
          <a:xfrm>
            <a:off x="2786050" y="5214950"/>
            <a:ext cx="714380" cy="857256"/>
          </a:xfrm>
          <a:prstGeom prst="star6">
            <a:avLst>
              <a:gd name="adj" fmla="val 24989"/>
              <a:gd name="hf" fmla="val 115470"/>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Д</a:t>
            </a:r>
            <a:endParaRPr lang="ru-RU" b="1" dirty="0">
              <a:solidFill>
                <a:schemeClr val="tx1"/>
              </a:solidFill>
            </a:endParaRPr>
          </a:p>
        </p:txBody>
      </p:sp>
      <p:sp>
        <p:nvSpPr>
          <p:cNvPr id="22" name="6-конечная звезда 21"/>
          <p:cNvSpPr/>
          <p:nvPr/>
        </p:nvSpPr>
        <p:spPr>
          <a:xfrm>
            <a:off x="4714876" y="5286388"/>
            <a:ext cx="500066" cy="714380"/>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А</a:t>
            </a:r>
            <a:endParaRPr lang="ru-RU" b="1" dirty="0">
              <a:solidFill>
                <a:schemeClr val="tx1"/>
              </a:solidFill>
            </a:endParaRPr>
          </a:p>
        </p:txBody>
      </p:sp>
      <p:sp>
        <p:nvSpPr>
          <p:cNvPr id="23" name="6-конечная звезда 22"/>
          <p:cNvSpPr/>
          <p:nvPr/>
        </p:nvSpPr>
        <p:spPr>
          <a:xfrm>
            <a:off x="6215074" y="5214950"/>
            <a:ext cx="500066" cy="785818"/>
          </a:xfrm>
          <a:prstGeom prst="star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uk-UA" b="1" dirty="0" smtClean="0">
                <a:solidFill>
                  <a:schemeClr val="tx1"/>
                </a:solidFill>
              </a:rPr>
              <a:t>М</a:t>
            </a:r>
            <a:endParaRPr lang="ru-RU" b="1" dirty="0">
              <a:solidFill>
                <a:schemeClr val="tx1"/>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 СПОЧАТКУ БУЛО СЛОВО ”</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buNone/>
            </a:pPr>
            <a:r>
              <a:rPr lang="uk-UA" sz="1800" b="1" dirty="0" smtClean="0"/>
              <a:t>		</a:t>
            </a:r>
            <a:r>
              <a:rPr lang="uk-UA" sz="2000" b="1" dirty="0" smtClean="0">
                <a:solidFill>
                  <a:srgbClr val="000099"/>
                </a:solidFill>
              </a:rPr>
              <a:t>Урок “ Що означає поважати інших ”</a:t>
            </a:r>
            <a:r>
              <a:rPr lang="uk-UA" sz="2000" b="1" dirty="0" smtClean="0"/>
              <a:t> </a:t>
            </a:r>
            <a:r>
              <a:rPr lang="uk-UA" sz="1800" b="1" dirty="0" smtClean="0"/>
              <a:t>( 6 клас) </a:t>
            </a:r>
          </a:p>
          <a:p>
            <a:pPr>
              <a:buNone/>
            </a:pPr>
            <a:r>
              <a:rPr lang="uk-UA" sz="1800" b="1" dirty="0" smtClean="0"/>
              <a:t> </a:t>
            </a:r>
            <a:endParaRPr lang="uk-UA" sz="1600" b="1" dirty="0" smtClean="0">
              <a:solidFill>
                <a:srgbClr val="C00000"/>
              </a:solidFill>
            </a:endParaRPr>
          </a:p>
          <a:p>
            <a:pPr>
              <a:buNone/>
            </a:pPr>
            <a:r>
              <a:rPr lang="uk-UA" sz="1600" b="1" dirty="0" smtClean="0">
                <a:solidFill>
                  <a:srgbClr val="C00000"/>
                </a:solidFill>
              </a:rPr>
              <a:t>                                    НЕТРІ                           ТОН              </a:t>
            </a:r>
          </a:p>
          <a:p>
            <a:pPr>
              <a:buNone/>
            </a:pPr>
            <a:r>
              <a:rPr lang="uk-UA" sz="1600" b="1" dirty="0" smtClean="0">
                <a:solidFill>
                  <a:srgbClr val="C00000"/>
                </a:solidFill>
              </a:rPr>
              <a:t> </a:t>
            </a:r>
          </a:p>
          <a:p>
            <a:pPr>
              <a:buNone/>
            </a:pPr>
            <a:r>
              <a:rPr lang="uk-UA" sz="1600" b="1" dirty="0" smtClean="0">
                <a:solidFill>
                  <a:srgbClr val="C00000"/>
                </a:solidFill>
              </a:rPr>
              <a:t>СІТЬ              НОРА                   НОТА                            НІС          СІЛЬ</a:t>
            </a:r>
          </a:p>
          <a:p>
            <a:pPr>
              <a:buNone/>
            </a:pPr>
            <a:endParaRPr lang="uk-UA" sz="1600" b="1" dirty="0" smtClean="0">
              <a:solidFill>
                <a:srgbClr val="C00000"/>
              </a:solidFill>
            </a:endParaRPr>
          </a:p>
          <a:p>
            <a:pPr>
              <a:buNone/>
            </a:pPr>
            <a:endParaRPr lang="uk-UA" sz="1600" b="1" dirty="0" smtClean="0">
              <a:solidFill>
                <a:srgbClr val="C00000"/>
              </a:solidFill>
            </a:endParaRPr>
          </a:p>
          <a:p>
            <a:pPr>
              <a:buNone/>
            </a:pPr>
            <a:r>
              <a:rPr lang="uk-UA" sz="1600" b="1" dirty="0" smtClean="0">
                <a:solidFill>
                  <a:srgbClr val="C00000"/>
                </a:solidFill>
              </a:rPr>
              <a:t>           ЛЬОН                           </a:t>
            </a:r>
            <a:r>
              <a:rPr lang="uk-UA" sz="1800" b="1" dirty="0" smtClean="0">
                <a:solidFill>
                  <a:srgbClr val="000099"/>
                </a:solidFill>
              </a:rPr>
              <a:t>ТОЛЕРАНТНІСТЬ                     </a:t>
            </a:r>
            <a:r>
              <a:rPr lang="uk-UA" sz="1600" b="1" dirty="0" smtClean="0">
                <a:solidFill>
                  <a:srgbClr val="C00000"/>
                </a:solidFill>
              </a:rPr>
              <a:t>ЕРА</a:t>
            </a:r>
            <a:endParaRPr lang="uk-UA" sz="1800" b="1" dirty="0" smtClean="0">
              <a:solidFill>
                <a:srgbClr val="C00000"/>
              </a:solidFill>
            </a:endParaRPr>
          </a:p>
          <a:p>
            <a:pPr>
              <a:buNone/>
            </a:pPr>
            <a:endParaRPr lang="uk-UA" sz="1800" b="1" dirty="0" smtClean="0">
              <a:solidFill>
                <a:srgbClr val="000099"/>
              </a:solidFill>
            </a:endParaRPr>
          </a:p>
          <a:p>
            <a:pPr>
              <a:buNone/>
            </a:pPr>
            <a:endParaRPr lang="uk-UA" sz="1800" b="1" dirty="0" smtClean="0">
              <a:solidFill>
                <a:srgbClr val="000099"/>
              </a:solidFill>
            </a:endParaRPr>
          </a:p>
          <a:p>
            <a:pPr>
              <a:buNone/>
            </a:pPr>
            <a:r>
              <a:rPr lang="uk-UA" sz="1600" b="1" dirty="0" smtClean="0">
                <a:solidFill>
                  <a:srgbClr val="C00000"/>
                </a:solidFill>
              </a:rPr>
              <a:t>              СІНО                   СЕЛО               ЛІТО                  ТЕНТ       </a:t>
            </a:r>
          </a:p>
          <a:p>
            <a:pPr>
              <a:buNone/>
            </a:pPr>
            <a:endParaRPr lang="uk-UA" sz="1600" b="1" dirty="0" smtClean="0">
              <a:solidFill>
                <a:srgbClr val="C00000"/>
              </a:solidFill>
            </a:endParaRPr>
          </a:p>
          <a:p>
            <a:pPr>
              <a:buNone/>
            </a:pPr>
            <a:r>
              <a:rPr lang="uk-UA" sz="1600" b="1" dirty="0" smtClean="0">
                <a:solidFill>
                  <a:srgbClr val="C00000"/>
                </a:solidFill>
              </a:rPr>
              <a:t>  СТІНА            ОСІНЬ                     ЛОТ                    ТІНЬ                        ЛОСЬ     </a:t>
            </a:r>
          </a:p>
          <a:p>
            <a:pPr>
              <a:buNone/>
            </a:pPr>
            <a:endParaRPr lang="uk-UA" sz="1800" b="1" dirty="0" smtClean="0"/>
          </a:p>
          <a:p>
            <a:pPr>
              <a:buNone/>
            </a:pPr>
            <a:endParaRPr lang="uk-UA" sz="1800" b="1" dirty="0" smtClean="0"/>
          </a:p>
        </p:txBody>
      </p:sp>
      <p:cxnSp>
        <p:nvCxnSpPr>
          <p:cNvPr id="5" name="Прямая соединительная линия 4"/>
          <p:cNvCxnSpPr/>
          <p:nvPr/>
        </p:nvCxnSpPr>
        <p:spPr>
          <a:xfrm>
            <a:off x="928662" y="3214686"/>
            <a:ext cx="2143140" cy="78581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rot="16200000" flipH="1">
            <a:off x="2536017" y="3178967"/>
            <a:ext cx="1214446" cy="142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rot="16200000" flipH="1">
            <a:off x="2500298" y="3286124"/>
            <a:ext cx="642942" cy="6429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rot="5400000">
            <a:off x="3536943" y="3607595"/>
            <a:ext cx="642148"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5400000">
            <a:off x="4108050" y="3107132"/>
            <a:ext cx="1285884" cy="3579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rot="10800000" flipV="1">
            <a:off x="5429256" y="3286124"/>
            <a:ext cx="1214446" cy="64294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rot="5400000">
            <a:off x="5036347" y="3321843"/>
            <a:ext cx="642942" cy="57150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rot="10800000" flipV="1">
            <a:off x="1714480" y="4214818"/>
            <a:ext cx="1428760" cy="78581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rot="10800000">
            <a:off x="2000232" y="4143380"/>
            <a:ext cx="100013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Прямая соединительная линия 35"/>
          <p:cNvCxnSpPr/>
          <p:nvPr/>
        </p:nvCxnSpPr>
        <p:spPr>
          <a:xfrm rot="10800000">
            <a:off x="5500694" y="4071942"/>
            <a:ext cx="85725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Прямая соединительная линия 41"/>
          <p:cNvCxnSpPr/>
          <p:nvPr/>
        </p:nvCxnSpPr>
        <p:spPr>
          <a:xfrm rot="10800000">
            <a:off x="5357818" y="4143380"/>
            <a:ext cx="2071702" cy="142876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rot="16200000" flipV="1">
            <a:off x="5179223" y="4250537"/>
            <a:ext cx="785818"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rot="16200000" flipV="1">
            <a:off x="4679159" y="4679167"/>
            <a:ext cx="1357321" cy="5715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rot="5400000" flipH="1" flipV="1">
            <a:off x="4500562" y="4643446"/>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rot="5400000" flipH="1" flipV="1">
            <a:off x="3500430" y="4929198"/>
            <a:ext cx="128588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rot="5400000" flipH="1" flipV="1">
            <a:off x="3178959" y="4607727"/>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flipV="1">
            <a:off x="1571604" y="4286256"/>
            <a:ext cx="1785950" cy="12858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rot="5400000" flipH="1" flipV="1">
            <a:off x="2321703" y="4536289"/>
            <a:ext cx="1285884" cy="92869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800" b="1" dirty="0" smtClean="0">
                <a:solidFill>
                  <a:srgbClr val="C00000"/>
                </a:solidFill>
              </a:rPr>
              <a:t>“ Кросворд ”</a:t>
            </a:r>
            <a:endParaRPr lang="ru-RU" sz="2800" b="1" dirty="0">
              <a:solidFill>
                <a:srgbClr val="C00000"/>
              </a:solidFill>
            </a:endParaRPr>
          </a:p>
        </p:txBody>
      </p:sp>
      <p:sp>
        <p:nvSpPr>
          <p:cNvPr id="3" name="Содержимое 2"/>
          <p:cNvSpPr>
            <a:spLocks noGrp="1"/>
          </p:cNvSpPr>
          <p:nvPr>
            <p:ph sz="quarter" idx="1"/>
          </p:nvPr>
        </p:nvSpPr>
        <p:spPr/>
        <p:txBody>
          <a:bodyPr>
            <a:normAutofit/>
          </a:bodyPr>
          <a:lstStyle/>
          <a:p>
            <a:pPr algn="ctr">
              <a:buNone/>
            </a:pPr>
            <a:r>
              <a:rPr lang="uk-UA" b="1" dirty="0" smtClean="0">
                <a:latin typeface="Cambria Math" pitchFamily="18" charset="0"/>
                <a:ea typeface="Cambria Math" pitchFamily="18" charset="0"/>
              </a:rPr>
              <a:t>Урок </a:t>
            </a:r>
            <a:r>
              <a:rPr lang="uk-UA" b="1" i="1" dirty="0" smtClean="0">
                <a:latin typeface="Cambria Math" pitchFamily="18" charset="0"/>
                <a:ea typeface="Cambria Math" pitchFamily="18" charset="0"/>
              </a:rPr>
              <a:t>“ Що означає бути справедливим ”</a:t>
            </a:r>
            <a:r>
              <a:rPr lang="uk-UA" b="1" dirty="0" smtClean="0">
                <a:latin typeface="Cambria Math" pitchFamily="18" charset="0"/>
                <a:ea typeface="Cambria Math" pitchFamily="18" charset="0"/>
              </a:rPr>
              <a:t> ( 6 клас)</a:t>
            </a:r>
          </a:p>
          <a:p>
            <a:pPr>
              <a:buNone/>
            </a:pPr>
            <a:endParaRPr lang="ru-RU" dirty="0">
              <a:latin typeface="Cambria Math" pitchFamily="18" charset="0"/>
              <a:ea typeface="Cambria Math" pitchFamily="18" charset="0"/>
            </a:endParaRPr>
          </a:p>
        </p:txBody>
      </p:sp>
      <p:graphicFrame>
        <p:nvGraphicFramePr>
          <p:cNvPr id="4" name="Таблица 3"/>
          <p:cNvGraphicFramePr>
            <a:graphicFrameLocks noGrp="1"/>
          </p:cNvGraphicFramePr>
          <p:nvPr/>
        </p:nvGraphicFramePr>
        <p:xfrm>
          <a:off x="928665" y="2071678"/>
          <a:ext cx="7143794" cy="4392861"/>
        </p:xfrm>
        <a:graphic>
          <a:graphicData uri="http://schemas.openxmlformats.org/drawingml/2006/table">
            <a:tbl>
              <a:tblPr firstRow="1" bandRow="1">
                <a:tableStyleId>{BDBED569-4797-4DF1-A0F4-6AAB3CD982D8}</a:tableStyleId>
              </a:tblPr>
              <a:tblGrid>
                <a:gridCol w="510271"/>
                <a:gridCol w="510271"/>
                <a:gridCol w="510271"/>
                <a:gridCol w="510271"/>
                <a:gridCol w="510271"/>
                <a:gridCol w="510271"/>
                <a:gridCol w="510271"/>
                <a:gridCol w="510271"/>
                <a:gridCol w="510271"/>
                <a:gridCol w="510271"/>
                <a:gridCol w="510271"/>
                <a:gridCol w="510271"/>
                <a:gridCol w="464621"/>
                <a:gridCol w="555921"/>
              </a:tblGrid>
              <a:tr h="499087">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dirty="0"/>
                    </a:p>
                  </a:txBody>
                  <a:tcPr/>
                </a:tc>
                <a:tc>
                  <a:txBody>
                    <a:bodyPr/>
                    <a:lstStyle/>
                    <a:p>
                      <a:r>
                        <a:rPr lang="uk-UA" sz="800" dirty="0" smtClean="0">
                          <a:solidFill>
                            <a:srgbClr val="000099"/>
                          </a:solidFill>
                        </a:rPr>
                        <a:t>7.</a:t>
                      </a:r>
                      <a:r>
                        <a:rPr lang="uk-UA" sz="2000" dirty="0" smtClean="0">
                          <a:solidFill>
                            <a:srgbClr val="000099"/>
                          </a:solidFill>
                        </a:rPr>
                        <a:t>Щ</a:t>
                      </a:r>
                      <a:endParaRPr lang="ru-RU" sz="2000" dirty="0">
                        <a:solidFill>
                          <a:srgbClr val="000099"/>
                        </a:solidFill>
                      </a:endParaRPr>
                    </a:p>
                  </a:txBody>
                  <a:tcPr/>
                </a:tc>
                <a:tc>
                  <a:txBody>
                    <a:bodyPr/>
                    <a:lstStyle/>
                    <a:p>
                      <a:endParaRPr lang="ru-RU" dirty="0">
                        <a:solidFill>
                          <a:srgbClr val="000099"/>
                        </a:solidFill>
                      </a:endParaRPr>
                    </a:p>
                  </a:txBody>
                  <a:tcPr/>
                </a:tc>
              </a:tr>
              <a:tr h="499087">
                <a:tc>
                  <a:txBody>
                    <a:bodyPr/>
                    <a:lstStyle/>
                    <a:p>
                      <a:endParaRPr lang="ru-RU"/>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r>
                        <a:rPr lang="uk-UA" sz="800" b="1" dirty="0" smtClean="0">
                          <a:solidFill>
                            <a:srgbClr val="000099"/>
                          </a:solidFill>
                        </a:rPr>
                        <a:t>3.</a:t>
                      </a:r>
                      <a:r>
                        <a:rPr lang="uk-UA" sz="2000" b="1" dirty="0" smtClean="0">
                          <a:solidFill>
                            <a:srgbClr val="000099"/>
                          </a:solidFill>
                        </a:rPr>
                        <a:t>Д</a:t>
                      </a:r>
                      <a:endParaRPr lang="ru-RU" sz="2000" b="1" dirty="0">
                        <a:solidFill>
                          <a:srgbClr val="000099"/>
                        </a:solidFill>
                      </a:endParaRPr>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r>
                        <a:rPr lang="uk-UA" sz="800" b="1" dirty="0" smtClean="0">
                          <a:solidFill>
                            <a:srgbClr val="000099"/>
                          </a:solidFill>
                        </a:rPr>
                        <a:t>5.</a:t>
                      </a:r>
                      <a:r>
                        <a:rPr lang="uk-UA" sz="2000" b="1" dirty="0" smtClean="0">
                          <a:solidFill>
                            <a:srgbClr val="000099"/>
                          </a:solidFill>
                        </a:rPr>
                        <a:t>В</a:t>
                      </a:r>
                      <a:endParaRPr lang="ru-RU" sz="2000" b="1" dirty="0">
                        <a:solidFill>
                          <a:srgbClr val="000099"/>
                        </a:solidFill>
                      </a:endParaRPr>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pPr algn="ctr"/>
                      <a:r>
                        <a:rPr lang="uk-UA" sz="2000" b="1" dirty="0" smtClean="0">
                          <a:solidFill>
                            <a:srgbClr val="000099"/>
                          </a:solidFill>
                        </a:rPr>
                        <a:t>А</a:t>
                      </a:r>
                      <a:endParaRPr lang="ru-RU" sz="2000" b="1" dirty="0">
                        <a:solidFill>
                          <a:srgbClr val="000099"/>
                        </a:solidFill>
                      </a:endParaRPr>
                    </a:p>
                  </a:txBody>
                  <a:tcPr/>
                </a:tc>
                <a:tc>
                  <a:txBody>
                    <a:bodyPr/>
                    <a:lstStyle/>
                    <a:p>
                      <a:endParaRPr lang="ru-RU" dirty="0"/>
                    </a:p>
                  </a:txBody>
                  <a:tcPr/>
                </a:tc>
              </a:tr>
              <a:tr h="499087">
                <a:tc>
                  <a:txBody>
                    <a:bodyPr/>
                    <a:lstStyle/>
                    <a:p>
                      <a:endParaRPr lang="ru-RU" sz="800" dirty="0"/>
                    </a:p>
                  </a:txBody>
                  <a:tcPr/>
                </a:tc>
                <a:tc>
                  <a:txBody>
                    <a:bodyPr/>
                    <a:lstStyle/>
                    <a:p>
                      <a:endParaRPr lang="ru-RU"/>
                    </a:p>
                  </a:txBody>
                  <a:tcPr/>
                </a:tc>
                <a:tc>
                  <a:txBody>
                    <a:bodyPr/>
                    <a:lstStyle/>
                    <a:p>
                      <a:r>
                        <a:rPr lang="uk-UA" sz="800" b="1" dirty="0" smtClean="0">
                          <a:solidFill>
                            <a:srgbClr val="000099"/>
                          </a:solidFill>
                        </a:rPr>
                        <a:t>2.</a:t>
                      </a:r>
                      <a:r>
                        <a:rPr lang="uk-UA" sz="2000" b="1" dirty="0" smtClean="0">
                          <a:solidFill>
                            <a:srgbClr val="000099"/>
                          </a:solidFill>
                        </a:rPr>
                        <a:t>П</a:t>
                      </a:r>
                      <a:endParaRPr lang="ru-RU" sz="2000" b="1" dirty="0">
                        <a:solidFill>
                          <a:srgbClr val="000099"/>
                        </a:solidFill>
                      </a:endParaRPr>
                    </a:p>
                  </a:txBody>
                  <a:tcPr/>
                </a:tc>
                <a:tc>
                  <a:txBody>
                    <a:bodyPr/>
                    <a:lstStyle/>
                    <a:p>
                      <a:endParaRPr lang="ru-RU"/>
                    </a:p>
                  </a:txBody>
                  <a:tcPr/>
                </a:tc>
                <a:tc>
                  <a:txBody>
                    <a:bodyPr/>
                    <a:lstStyle/>
                    <a:p>
                      <a:r>
                        <a:rPr lang="uk-UA" sz="2000" b="1" dirty="0" smtClean="0">
                          <a:solidFill>
                            <a:srgbClr val="000099"/>
                          </a:solidFill>
                        </a:rPr>
                        <a:t>О</a:t>
                      </a:r>
                      <a:endParaRPr lang="ru-RU" sz="2000" b="1" dirty="0">
                        <a:solidFill>
                          <a:srgbClr val="000099"/>
                        </a:solidFill>
                      </a:endParaRPr>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r>
                        <a:rPr lang="uk-UA" sz="2000" b="1" dirty="0" smtClean="0">
                          <a:solidFill>
                            <a:srgbClr val="000099"/>
                          </a:solidFill>
                        </a:rPr>
                        <a:t>Ч</a:t>
                      </a:r>
                      <a:endParaRPr lang="ru-RU" sz="2000" b="1" dirty="0">
                        <a:solidFill>
                          <a:srgbClr val="000099"/>
                        </a:solidFill>
                      </a:endParaRPr>
                    </a:p>
                  </a:txBody>
                  <a:tcPr/>
                </a:tc>
                <a:tc>
                  <a:txBody>
                    <a:bodyPr/>
                    <a:lstStyle/>
                    <a:p>
                      <a:endParaRPr lang="ru-RU" dirty="0"/>
                    </a:p>
                  </a:txBody>
                  <a:tcPr/>
                </a:tc>
                <a:tc>
                  <a:txBody>
                    <a:bodyPr/>
                    <a:lstStyle/>
                    <a:p>
                      <a:r>
                        <a:rPr lang="uk-UA" sz="800" b="1" dirty="0" smtClean="0">
                          <a:solidFill>
                            <a:srgbClr val="000099"/>
                          </a:solidFill>
                        </a:rPr>
                        <a:t>6.</a:t>
                      </a:r>
                      <a:r>
                        <a:rPr lang="uk-UA" sz="2000" b="1" dirty="0" smtClean="0">
                          <a:solidFill>
                            <a:srgbClr val="000099"/>
                          </a:solidFill>
                        </a:rPr>
                        <a:t>Г</a:t>
                      </a:r>
                      <a:endParaRPr lang="ru-RU" sz="2000" b="1" dirty="0">
                        <a:solidFill>
                          <a:srgbClr val="000099"/>
                        </a:solidFill>
                      </a:endParaRPr>
                    </a:p>
                  </a:txBody>
                  <a:tcPr/>
                </a:tc>
                <a:tc>
                  <a:txBody>
                    <a:bodyPr/>
                    <a:lstStyle/>
                    <a:p>
                      <a:endParaRPr lang="ru-RU"/>
                    </a:p>
                  </a:txBody>
                  <a:tcPr/>
                </a:tc>
                <a:tc>
                  <a:txBody>
                    <a:bodyPr/>
                    <a:lstStyle/>
                    <a:p>
                      <a:pPr algn="ctr"/>
                      <a:r>
                        <a:rPr lang="uk-UA" sz="2000" b="1" dirty="0" smtClean="0">
                          <a:solidFill>
                            <a:srgbClr val="000099"/>
                          </a:solidFill>
                        </a:rPr>
                        <a:t>С</a:t>
                      </a:r>
                      <a:endParaRPr lang="ru-RU" sz="2000" b="1" dirty="0">
                        <a:solidFill>
                          <a:srgbClr val="000099"/>
                        </a:solidFill>
                      </a:endParaRPr>
                    </a:p>
                  </a:txBody>
                  <a:tcPr/>
                </a:tc>
                <a:tc>
                  <a:txBody>
                    <a:bodyPr/>
                    <a:lstStyle/>
                    <a:p>
                      <a:endParaRPr lang="ru-RU" dirty="0"/>
                    </a:p>
                  </a:txBody>
                  <a:tcPr/>
                </a:tc>
              </a:tr>
              <a:tr h="499087">
                <a:tc>
                  <a:txBody>
                    <a:bodyPr/>
                    <a:lstStyle/>
                    <a:p>
                      <a:r>
                        <a:rPr lang="uk-UA" sz="800" b="1" dirty="0" smtClean="0">
                          <a:solidFill>
                            <a:srgbClr val="FF0000"/>
                          </a:solidFill>
                        </a:rPr>
                        <a:t>1.</a:t>
                      </a:r>
                      <a:r>
                        <a:rPr lang="uk-UA" sz="2000" b="1" dirty="0" smtClean="0">
                          <a:solidFill>
                            <a:srgbClr val="FF0000"/>
                          </a:solidFill>
                        </a:rPr>
                        <a:t>С</a:t>
                      </a:r>
                      <a:endParaRPr lang="ru-RU" sz="2000" b="1" dirty="0">
                        <a:solidFill>
                          <a:srgbClr val="FF0000"/>
                        </a:solidFill>
                      </a:endParaRPr>
                    </a:p>
                  </a:txBody>
                  <a:tcPr/>
                </a:tc>
                <a:tc>
                  <a:txBody>
                    <a:bodyPr/>
                    <a:lstStyle/>
                    <a:p>
                      <a:r>
                        <a:rPr lang="uk-UA" sz="2000" b="1" dirty="0" smtClean="0">
                          <a:solidFill>
                            <a:srgbClr val="FF0000"/>
                          </a:solidFill>
                        </a:rPr>
                        <a:t>П</a:t>
                      </a:r>
                      <a:endParaRPr lang="ru-RU" sz="2000" b="1" dirty="0">
                        <a:solidFill>
                          <a:srgbClr val="FF0000"/>
                        </a:solidFill>
                      </a:endParaRPr>
                    </a:p>
                  </a:txBody>
                  <a:tcPr/>
                </a:tc>
                <a:tc>
                  <a:txBody>
                    <a:bodyPr/>
                    <a:lstStyle/>
                    <a:p>
                      <a:r>
                        <a:rPr lang="uk-UA" sz="2000" b="1" dirty="0" smtClean="0">
                          <a:solidFill>
                            <a:srgbClr val="FF0000"/>
                          </a:solidFill>
                        </a:rPr>
                        <a:t>Р</a:t>
                      </a:r>
                      <a:endParaRPr lang="ru-RU" sz="2000" b="1" dirty="0">
                        <a:solidFill>
                          <a:srgbClr val="FF0000"/>
                        </a:solidFill>
                      </a:endParaRPr>
                    </a:p>
                  </a:txBody>
                  <a:tcPr/>
                </a:tc>
                <a:tc>
                  <a:txBody>
                    <a:bodyPr/>
                    <a:lstStyle/>
                    <a:p>
                      <a:r>
                        <a:rPr lang="uk-UA" sz="2000" b="1" dirty="0" smtClean="0">
                          <a:solidFill>
                            <a:srgbClr val="FF0000"/>
                          </a:solidFill>
                        </a:rPr>
                        <a:t>А</a:t>
                      </a:r>
                      <a:endParaRPr lang="ru-RU" sz="2000" b="1" dirty="0">
                        <a:solidFill>
                          <a:srgbClr val="FF0000"/>
                        </a:solidFill>
                      </a:endParaRPr>
                    </a:p>
                  </a:txBody>
                  <a:tcPr/>
                </a:tc>
                <a:tc>
                  <a:txBody>
                    <a:bodyPr/>
                    <a:lstStyle/>
                    <a:p>
                      <a:r>
                        <a:rPr lang="uk-UA" sz="2000" b="1" dirty="0" smtClean="0">
                          <a:solidFill>
                            <a:srgbClr val="FF0000"/>
                          </a:solidFill>
                        </a:rPr>
                        <a:t>В</a:t>
                      </a:r>
                      <a:endParaRPr lang="ru-RU" sz="2000" b="1" dirty="0">
                        <a:solidFill>
                          <a:srgbClr val="FF0000"/>
                        </a:solidFill>
                      </a:endParaRPr>
                    </a:p>
                  </a:txBody>
                  <a:tcPr/>
                </a:tc>
                <a:tc>
                  <a:txBody>
                    <a:bodyPr/>
                    <a:lstStyle/>
                    <a:p>
                      <a:r>
                        <a:rPr lang="uk-UA" sz="2000" b="1" dirty="0" smtClean="0">
                          <a:solidFill>
                            <a:srgbClr val="FF0000"/>
                          </a:solidFill>
                        </a:rPr>
                        <a:t>Е</a:t>
                      </a:r>
                      <a:endParaRPr lang="ru-RU" sz="2000" b="1" dirty="0">
                        <a:solidFill>
                          <a:srgbClr val="FF0000"/>
                        </a:solidFill>
                      </a:endParaRPr>
                    </a:p>
                  </a:txBody>
                  <a:tcPr/>
                </a:tc>
                <a:tc>
                  <a:txBody>
                    <a:bodyPr/>
                    <a:lstStyle/>
                    <a:p>
                      <a:r>
                        <a:rPr lang="uk-UA" sz="800" b="1" dirty="0" smtClean="0">
                          <a:solidFill>
                            <a:srgbClr val="FF0000"/>
                          </a:solidFill>
                        </a:rPr>
                        <a:t>4.</a:t>
                      </a:r>
                      <a:r>
                        <a:rPr lang="uk-UA" sz="2000" b="1" dirty="0" smtClean="0">
                          <a:solidFill>
                            <a:srgbClr val="FF0000"/>
                          </a:solidFill>
                        </a:rPr>
                        <a:t>Д</a:t>
                      </a:r>
                      <a:endParaRPr lang="ru-RU" sz="2000" b="1" dirty="0">
                        <a:solidFill>
                          <a:srgbClr val="FF0000"/>
                        </a:solidFill>
                      </a:endParaRPr>
                    </a:p>
                  </a:txBody>
                  <a:tcPr/>
                </a:tc>
                <a:tc>
                  <a:txBody>
                    <a:bodyPr/>
                    <a:lstStyle/>
                    <a:p>
                      <a:r>
                        <a:rPr lang="uk-UA" sz="2000" b="1" dirty="0" smtClean="0">
                          <a:solidFill>
                            <a:srgbClr val="FF0000"/>
                          </a:solidFill>
                        </a:rPr>
                        <a:t>Л</a:t>
                      </a:r>
                      <a:endParaRPr lang="ru-RU" sz="2000" b="1" dirty="0">
                        <a:solidFill>
                          <a:srgbClr val="FF0000"/>
                        </a:solidFill>
                      </a:endParaRPr>
                    </a:p>
                  </a:txBody>
                  <a:tcPr/>
                </a:tc>
                <a:tc>
                  <a:txBody>
                    <a:bodyPr/>
                    <a:lstStyle/>
                    <a:p>
                      <a:r>
                        <a:rPr lang="uk-UA" sz="2000" b="1" dirty="0" smtClean="0">
                          <a:solidFill>
                            <a:srgbClr val="FF0000"/>
                          </a:solidFill>
                        </a:rPr>
                        <a:t>И</a:t>
                      </a:r>
                      <a:endParaRPr lang="ru-RU" sz="2000" b="1" dirty="0">
                        <a:solidFill>
                          <a:srgbClr val="FF0000"/>
                        </a:solidFill>
                      </a:endParaRPr>
                    </a:p>
                  </a:txBody>
                  <a:tcPr/>
                </a:tc>
                <a:tc>
                  <a:txBody>
                    <a:bodyPr/>
                    <a:lstStyle/>
                    <a:p>
                      <a:r>
                        <a:rPr lang="uk-UA" sz="2000" b="1" dirty="0" smtClean="0">
                          <a:solidFill>
                            <a:srgbClr val="FF0000"/>
                          </a:solidFill>
                        </a:rPr>
                        <a:t>В</a:t>
                      </a:r>
                      <a:endParaRPr lang="ru-RU" sz="2000" b="1" dirty="0">
                        <a:solidFill>
                          <a:srgbClr val="FF0000"/>
                        </a:solidFill>
                      </a:endParaRPr>
                    </a:p>
                  </a:txBody>
                  <a:tcPr/>
                </a:tc>
                <a:tc>
                  <a:txBody>
                    <a:bodyPr/>
                    <a:lstStyle/>
                    <a:p>
                      <a:r>
                        <a:rPr lang="uk-UA" sz="2000" b="1" dirty="0" smtClean="0">
                          <a:solidFill>
                            <a:srgbClr val="FF0000"/>
                          </a:solidFill>
                        </a:rPr>
                        <a:t>І</a:t>
                      </a:r>
                      <a:endParaRPr lang="ru-RU" sz="2000" b="1" dirty="0">
                        <a:solidFill>
                          <a:srgbClr val="FF0000"/>
                        </a:solidFill>
                      </a:endParaRPr>
                    </a:p>
                  </a:txBody>
                  <a:tcPr/>
                </a:tc>
                <a:tc>
                  <a:txBody>
                    <a:bodyPr/>
                    <a:lstStyle/>
                    <a:p>
                      <a:r>
                        <a:rPr lang="uk-UA" sz="2000" b="1" dirty="0" smtClean="0">
                          <a:solidFill>
                            <a:srgbClr val="FF0000"/>
                          </a:solidFill>
                        </a:rPr>
                        <a:t>С</a:t>
                      </a:r>
                      <a:endParaRPr lang="ru-RU" sz="2000" b="1" dirty="0">
                        <a:solidFill>
                          <a:srgbClr val="FF0000"/>
                        </a:solidFill>
                      </a:endParaRPr>
                    </a:p>
                  </a:txBody>
                  <a:tcPr/>
                </a:tc>
                <a:tc>
                  <a:txBody>
                    <a:bodyPr/>
                    <a:lstStyle/>
                    <a:p>
                      <a:r>
                        <a:rPr lang="uk-UA" sz="2000" b="1" dirty="0" smtClean="0">
                          <a:solidFill>
                            <a:srgbClr val="FF0000"/>
                          </a:solidFill>
                        </a:rPr>
                        <a:t>Т</a:t>
                      </a:r>
                      <a:endParaRPr lang="ru-RU" sz="2000" b="1" dirty="0">
                        <a:solidFill>
                          <a:srgbClr val="FF0000"/>
                        </a:solidFill>
                      </a:endParaRPr>
                    </a:p>
                  </a:txBody>
                  <a:tcPr/>
                </a:tc>
                <a:tc>
                  <a:txBody>
                    <a:bodyPr/>
                    <a:lstStyle/>
                    <a:p>
                      <a:r>
                        <a:rPr lang="uk-UA" sz="2000" b="1" dirty="0" smtClean="0">
                          <a:solidFill>
                            <a:srgbClr val="FF0000"/>
                          </a:solidFill>
                        </a:rPr>
                        <a:t>Ь</a:t>
                      </a:r>
                      <a:endParaRPr lang="ru-RU" sz="2000" b="1" dirty="0">
                        <a:solidFill>
                          <a:srgbClr val="FF0000"/>
                        </a:solidFill>
                      </a:endParaRPr>
                    </a:p>
                  </a:txBody>
                  <a:tcPr/>
                </a:tc>
              </a:tr>
              <a:tr h="381655">
                <a:tc>
                  <a:txBody>
                    <a:bodyPr/>
                    <a:lstStyle/>
                    <a:p>
                      <a:r>
                        <a:rPr lang="uk-UA" sz="2000" b="1" dirty="0" smtClean="0">
                          <a:solidFill>
                            <a:srgbClr val="000099"/>
                          </a:solidFill>
                        </a:rPr>
                        <a:t>О</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А</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І</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О</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Н</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Д</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Я</a:t>
                      </a:r>
                      <a:endParaRPr lang="ru-RU" sz="2000" b="1" dirty="0">
                        <a:solidFill>
                          <a:srgbClr val="000099"/>
                        </a:solidFill>
                      </a:endParaRPr>
                    </a:p>
                  </a:txBody>
                  <a:tcPr/>
                </a:tc>
                <a:tc>
                  <a:txBody>
                    <a:bodyPr/>
                    <a:lstStyle/>
                    <a:p>
                      <a:endParaRPr lang="ru-RU" dirty="0"/>
                    </a:p>
                  </a:txBody>
                  <a:tcPr/>
                </a:tc>
              </a:tr>
              <a:tr h="381655">
                <a:tc>
                  <a:txBody>
                    <a:bodyPr/>
                    <a:lstStyle/>
                    <a:p>
                      <a:r>
                        <a:rPr lang="uk-UA" sz="2000" b="1" dirty="0" smtClean="0">
                          <a:solidFill>
                            <a:srgbClr val="000099"/>
                          </a:solidFill>
                        </a:rPr>
                        <a:t>В</a:t>
                      </a:r>
                      <a:endParaRPr lang="ru-RU" sz="2000" b="1" dirty="0">
                        <a:solidFill>
                          <a:srgbClr val="000099"/>
                        </a:solidFill>
                      </a:endParaRPr>
                    </a:p>
                  </a:txBody>
                  <a:tcPr/>
                </a:tc>
                <a:tc>
                  <a:txBody>
                    <a:bodyPr/>
                    <a:lstStyle/>
                    <a:p>
                      <a:endParaRPr lang="ru-RU"/>
                    </a:p>
                  </a:txBody>
                  <a:tcPr/>
                </a:tc>
                <a:tc>
                  <a:txBody>
                    <a:bodyPr/>
                    <a:lstStyle/>
                    <a:p>
                      <a:r>
                        <a:rPr lang="uk-UA" sz="2000" b="1" dirty="0" smtClean="0">
                          <a:solidFill>
                            <a:srgbClr val="000099"/>
                          </a:solidFill>
                        </a:rPr>
                        <a:t>В</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Р</a:t>
                      </a:r>
                      <a:endParaRPr lang="ru-RU" sz="2000" b="1" dirty="0">
                        <a:solidFill>
                          <a:srgbClr val="000099"/>
                        </a:solidFill>
                      </a:endParaRPr>
                    </a:p>
                  </a:txBody>
                  <a:tcPr/>
                </a:tc>
                <a:tc>
                  <a:txBody>
                    <a:bodyPr/>
                    <a:lstStyle/>
                    <a:p>
                      <a:endParaRPr lang="ru-RU"/>
                    </a:p>
                  </a:txBody>
                  <a:tcPr/>
                </a:tc>
                <a:tc>
                  <a:txBody>
                    <a:bodyPr/>
                    <a:lstStyle/>
                    <a:p>
                      <a:r>
                        <a:rPr lang="uk-UA" sz="2000" b="1" dirty="0" smtClean="0">
                          <a:solidFill>
                            <a:srgbClr val="000099"/>
                          </a:solidFill>
                        </a:rPr>
                        <a:t>Б</a:t>
                      </a:r>
                      <a:endParaRPr lang="ru-RU" sz="2000" b="1" dirty="0">
                        <a:solidFill>
                          <a:srgbClr val="000099"/>
                        </a:solidFill>
                      </a:endParaRPr>
                    </a:p>
                  </a:txBody>
                  <a:tcPr/>
                </a:tc>
                <a:tc>
                  <a:txBody>
                    <a:bodyPr/>
                    <a:lstStyle/>
                    <a:p>
                      <a:endParaRPr lang="ru-RU"/>
                    </a:p>
                  </a:txBody>
                  <a:tcPr/>
                </a:tc>
                <a:tc>
                  <a:txBody>
                    <a:bodyPr/>
                    <a:lstStyle/>
                    <a:p>
                      <a:r>
                        <a:rPr lang="uk-UA" sz="2000" b="1" dirty="0" smtClean="0">
                          <a:solidFill>
                            <a:srgbClr val="000099"/>
                          </a:solidFill>
                        </a:rPr>
                        <a:t>О</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Н</a:t>
                      </a:r>
                      <a:endParaRPr lang="ru-RU" sz="2000" b="1" dirty="0">
                        <a:solidFill>
                          <a:srgbClr val="000099"/>
                        </a:solidFill>
                      </a:endParaRPr>
                    </a:p>
                  </a:txBody>
                  <a:tcPr/>
                </a:tc>
                <a:tc>
                  <a:txBody>
                    <a:bodyPr/>
                    <a:lstStyle/>
                    <a:p>
                      <a:endParaRPr lang="ru-RU" dirty="0"/>
                    </a:p>
                  </a:txBody>
                  <a:tcPr/>
                </a:tc>
                <a:tc>
                  <a:txBody>
                    <a:bodyPr/>
                    <a:lstStyle/>
                    <a:p>
                      <a:endParaRPr lang="ru-RU" dirty="0"/>
                    </a:p>
                  </a:txBody>
                  <a:tcPr/>
                </a:tc>
                <a:tc>
                  <a:txBody>
                    <a:bodyPr/>
                    <a:lstStyle/>
                    <a:p>
                      <a:endParaRPr lang="ru-RU"/>
                    </a:p>
                  </a:txBody>
                  <a:tcPr/>
                </a:tc>
              </a:tr>
              <a:tr h="381655">
                <a:tc>
                  <a:txBody>
                    <a:bodyPr/>
                    <a:lstStyle/>
                    <a:p>
                      <a:r>
                        <a:rPr lang="uk-UA" sz="2000" b="1" dirty="0" smtClean="0">
                          <a:solidFill>
                            <a:srgbClr val="000099"/>
                          </a:solidFill>
                        </a:rPr>
                        <a:t>І</a:t>
                      </a:r>
                      <a:endParaRPr lang="ru-RU" sz="2000" b="1" dirty="0">
                        <a:solidFill>
                          <a:srgbClr val="000099"/>
                        </a:solidFill>
                      </a:endParaRPr>
                    </a:p>
                  </a:txBody>
                  <a:tcPr/>
                </a:tc>
                <a:tc>
                  <a:txBody>
                    <a:bodyPr/>
                    <a:lstStyle/>
                    <a:p>
                      <a:endParaRPr lang="ru-RU"/>
                    </a:p>
                  </a:txBody>
                  <a:tcPr/>
                </a:tc>
                <a:tc>
                  <a:txBody>
                    <a:bodyPr/>
                    <a:lstStyle/>
                    <a:p>
                      <a:r>
                        <a:rPr lang="uk-UA" sz="2000" b="1" dirty="0" smtClean="0">
                          <a:solidFill>
                            <a:srgbClr val="000099"/>
                          </a:solidFill>
                        </a:rPr>
                        <a:t>Д</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А</a:t>
                      </a:r>
                      <a:endParaRPr lang="ru-RU" sz="2000" b="1" dirty="0">
                        <a:solidFill>
                          <a:srgbClr val="000099"/>
                        </a:solidFill>
                      </a:endParaRPr>
                    </a:p>
                  </a:txBody>
                  <a:tcPr/>
                </a:tc>
                <a:tc>
                  <a:txBody>
                    <a:bodyPr/>
                    <a:lstStyle/>
                    <a:p>
                      <a:endParaRPr lang="ru-RU"/>
                    </a:p>
                  </a:txBody>
                  <a:tcPr/>
                </a:tc>
                <a:tc>
                  <a:txBody>
                    <a:bodyPr/>
                    <a:lstStyle/>
                    <a:p>
                      <a:r>
                        <a:rPr lang="uk-UA" sz="2000" b="1" dirty="0" smtClean="0">
                          <a:solidFill>
                            <a:srgbClr val="000099"/>
                          </a:solidFill>
                        </a:rPr>
                        <a:t>Р</a:t>
                      </a:r>
                      <a:endParaRPr lang="ru-RU" sz="2000" b="1" dirty="0">
                        <a:solidFill>
                          <a:srgbClr val="000099"/>
                        </a:solidFill>
                      </a:endParaRPr>
                    </a:p>
                  </a:txBody>
                  <a:tcPr/>
                </a:tc>
                <a:tc>
                  <a:txBody>
                    <a:bodyPr/>
                    <a:lstStyle/>
                    <a:p>
                      <a:endParaRPr lang="ru-RU"/>
                    </a:p>
                  </a:txBody>
                  <a:tcPr/>
                </a:tc>
                <a:tc>
                  <a:txBody>
                    <a:bodyPr/>
                    <a:lstStyle/>
                    <a:p>
                      <a:r>
                        <a:rPr lang="uk-UA" sz="2000" b="1" dirty="0" smtClean="0">
                          <a:solidFill>
                            <a:srgbClr val="000099"/>
                          </a:solidFill>
                        </a:rPr>
                        <a:t>К</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І</a:t>
                      </a:r>
                      <a:endParaRPr lang="ru-RU" sz="2000" b="1" dirty="0">
                        <a:solidFill>
                          <a:srgbClr val="000099"/>
                        </a:solidFill>
                      </a:endParaRPr>
                    </a:p>
                  </a:txBody>
                  <a:tcPr/>
                </a:tc>
                <a:tc>
                  <a:txBody>
                    <a:bodyPr/>
                    <a:lstStyle/>
                    <a:p>
                      <a:endParaRPr lang="ru-RU" dirty="0"/>
                    </a:p>
                  </a:txBody>
                  <a:tcPr/>
                </a:tc>
                <a:tc>
                  <a:txBody>
                    <a:bodyPr/>
                    <a:lstStyle/>
                    <a:p>
                      <a:endParaRPr lang="ru-RU"/>
                    </a:p>
                  </a:txBody>
                  <a:tcPr/>
                </a:tc>
                <a:tc>
                  <a:txBody>
                    <a:bodyPr/>
                    <a:lstStyle/>
                    <a:p>
                      <a:endParaRPr lang="ru-RU"/>
                    </a:p>
                  </a:txBody>
                  <a:tcPr/>
                </a:tc>
              </a:tr>
              <a:tr h="381655">
                <a:tc>
                  <a:txBody>
                    <a:bodyPr/>
                    <a:lstStyle/>
                    <a:p>
                      <a:r>
                        <a:rPr lang="uk-UA" sz="2000" b="1" dirty="0" smtClean="0">
                          <a:solidFill>
                            <a:srgbClr val="000099"/>
                          </a:solidFill>
                        </a:rPr>
                        <a:t>С</a:t>
                      </a:r>
                      <a:endParaRPr lang="ru-RU" sz="2000" b="1" dirty="0">
                        <a:solidFill>
                          <a:srgbClr val="000099"/>
                        </a:solidFill>
                      </a:endParaRPr>
                    </a:p>
                  </a:txBody>
                  <a:tcPr/>
                </a:tc>
                <a:tc>
                  <a:txBody>
                    <a:bodyPr/>
                    <a:lstStyle/>
                    <a:p>
                      <a:endParaRPr lang="ru-RU" dirty="0"/>
                    </a:p>
                  </a:txBody>
                  <a:tcPr/>
                </a:tc>
                <a:tc>
                  <a:txBody>
                    <a:bodyPr/>
                    <a:lstStyle/>
                    <a:p>
                      <a:r>
                        <a:rPr lang="uk-UA" sz="2000" b="1" dirty="0" smtClean="0">
                          <a:solidFill>
                            <a:srgbClr val="000099"/>
                          </a:solidFill>
                        </a:rPr>
                        <a:t>А</a:t>
                      </a:r>
                      <a:endParaRPr lang="ru-RU" sz="2000" b="1" dirty="0">
                        <a:solidFill>
                          <a:srgbClr val="000099"/>
                        </a:solidFill>
                      </a:endParaRPr>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r>
                        <a:rPr lang="uk-UA" sz="2000" b="1" dirty="0" smtClean="0">
                          <a:solidFill>
                            <a:srgbClr val="000099"/>
                          </a:solidFill>
                        </a:rPr>
                        <a:t>О</a:t>
                      </a:r>
                      <a:endParaRPr lang="ru-RU" sz="2000" b="1" dirty="0">
                        <a:solidFill>
                          <a:srgbClr val="000099"/>
                        </a:solidFill>
                      </a:endParaRPr>
                    </a:p>
                  </a:txBody>
                  <a:tcPr/>
                </a:tc>
                <a:tc>
                  <a:txBody>
                    <a:bodyPr/>
                    <a:lstStyle/>
                    <a:p>
                      <a:endParaRPr lang="ru-RU"/>
                    </a:p>
                  </a:txBody>
                  <a:tcPr/>
                </a:tc>
                <a:tc>
                  <a:txBody>
                    <a:bodyPr/>
                    <a:lstStyle/>
                    <a:p>
                      <a:endParaRPr lang="ru-RU" dirty="0"/>
                    </a:p>
                  </a:txBody>
                  <a:tcPr/>
                </a:tc>
                <a:tc>
                  <a:txBody>
                    <a:bodyPr/>
                    <a:lstStyle/>
                    <a:p>
                      <a:endParaRPr lang="ru-RU" dirty="0"/>
                    </a:p>
                  </a:txBody>
                  <a:tcPr/>
                </a:tc>
                <a:tc>
                  <a:txBody>
                    <a:bodyPr/>
                    <a:lstStyle/>
                    <a:p>
                      <a:r>
                        <a:rPr lang="uk-UA" sz="2000" b="1" dirty="0" smtClean="0">
                          <a:solidFill>
                            <a:srgbClr val="000099"/>
                          </a:solidFill>
                        </a:rPr>
                        <a:t>С</a:t>
                      </a:r>
                      <a:endParaRPr lang="ru-RU" sz="2000" b="1" dirty="0">
                        <a:solidFill>
                          <a:srgbClr val="000099"/>
                        </a:solidFill>
                      </a:endParaRPr>
                    </a:p>
                  </a:txBody>
                  <a:tcPr/>
                </a:tc>
                <a:tc>
                  <a:txBody>
                    <a:bodyPr/>
                    <a:lstStyle/>
                    <a:p>
                      <a:endParaRPr lang="ru-RU" dirty="0"/>
                    </a:p>
                  </a:txBody>
                  <a:tcPr/>
                </a:tc>
                <a:tc>
                  <a:txBody>
                    <a:bodyPr/>
                    <a:lstStyle/>
                    <a:p>
                      <a:endParaRPr lang="ru-RU"/>
                    </a:p>
                  </a:txBody>
                  <a:tcPr/>
                </a:tc>
                <a:tc>
                  <a:txBody>
                    <a:bodyPr/>
                    <a:lstStyle/>
                    <a:p>
                      <a:endParaRPr lang="ru-RU"/>
                    </a:p>
                  </a:txBody>
                  <a:tcPr/>
                </a:tc>
              </a:tr>
              <a:tr h="381655">
                <a:tc>
                  <a:txBody>
                    <a:bodyPr/>
                    <a:lstStyle/>
                    <a:p>
                      <a:r>
                        <a:rPr lang="uk-UA" sz="2000" b="1" dirty="0" smtClean="0">
                          <a:solidFill>
                            <a:srgbClr val="000099"/>
                          </a:solidFill>
                        </a:rPr>
                        <a:t>Т</a:t>
                      </a:r>
                      <a:endParaRPr lang="ru-RU" sz="2000" b="1" dirty="0">
                        <a:solidFill>
                          <a:srgbClr val="000099"/>
                        </a:solidFill>
                      </a:endParaRPr>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r>
                        <a:rPr lang="uk-UA" sz="2000" b="1" dirty="0" smtClean="0">
                          <a:solidFill>
                            <a:srgbClr val="000099"/>
                          </a:solidFill>
                        </a:rPr>
                        <a:t>Т</a:t>
                      </a:r>
                      <a:endParaRPr lang="ru-RU" sz="2000" b="1" dirty="0">
                        <a:solidFill>
                          <a:srgbClr val="000099"/>
                        </a:solidFill>
                      </a:endParaRPr>
                    </a:p>
                  </a:txBody>
                  <a:tcPr/>
                </a:tc>
                <a:tc>
                  <a:txBody>
                    <a:bodyPr/>
                    <a:lstStyle/>
                    <a:p>
                      <a:endParaRPr lang="ru-RU"/>
                    </a:p>
                  </a:txBody>
                  <a:tcPr/>
                </a:tc>
                <a:tc>
                  <a:txBody>
                    <a:bodyPr/>
                    <a:lstStyle/>
                    <a:p>
                      <a:endParaRPr lang="ru-RU"/>
                    </a:p>
                  </a:txBody>
                  <a:tcPr/>
                </a:tc>
                <a:tc>
                  <a:txBody>
                    <a:bodyPr/>
                    <a:lstStyle/>
                    <a:p>
                      <a:endParaRPr lang="ru-RU" dirty="0"/>
                    </a:p>
                  </a:txBody>
                  <a:tcPr/>
                </a:tc>
              </a:tr>
              <a:tr h="381655">
                <a:tc>
                  <a:txBody>
                    <a:bodyPr/>
                    <a:lstStyle/>
                    <a:p>
                      <a:r>
                        <a:rPr lang="uk-UA" sz="2000" b="1" dirty="0" smtClean="0">
                          <a:solidFill>
                            <a:srgbClr val="000099"/>
                          </a:solidFill>
                        </a:rPr>
                        <a:t>Ь</a:t>
                      </a:r>
                      <a:endParaRPr lang="ru-RU" sz="2000" b="1" dirty="0">
                        <a:solidFill>
                          <a:srgbClr val="000099"/>
                        </a:solidFill>
                      </a:endParaRPr>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dirty="0"/>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endParaRPr lang="ru-RU"/>
                    </a:p>
                  </a:txBody>
                  <a:tcPr/>
                </a:tc>
                <a:tc>
                  <a:txBody>
                    <a:bodyPr/>
                    <a:lstStyle/>
                    <a:p>
                      <a:r>
                        <a:rPr lang="uk-UA" sz="2000" b="1" dirty="0" smtClean="0">
                          <a:solidFill>
                            <a:srgbClr val="000099"/>
                          </a:solidFill>
                        </a:rPr>
                        <a:t>Ь</a:t>
                      </a:r>
                      <a:endParaRPr lang="ru-RU" sz="2000" b="1" dirty="0">
                        <a:solidFill>
                          <a:srgbClr val="000099"/>
                        </a:solidFill>
                      </a:endParaRPr>
                    </a:p>
                  </a:txBody>
                  <a:tcPr/>
                </a:tc>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C00000"/>
                </a:solidFill>
              </a:rPr>
              <a:t>ЗАПИТАННЯ ДО КРОСВОРДА</a:t>
            </a:r>
            <a:endParaRPr lang="ru-RU" sz="2800" b="1" dirty="0">
              <a:solidFill>
                <a:srgbClr val="C00000"/>
              </a:solidFill>
            </a:endParaRPr>
          </a:p>
        </p:txBody>
      </p:sp>
      <p:sp>
        <p:nvSpPr>
          <p:cNvPr id="3" name="Содержимое 2"/>
          <p:cNvSpPr>
            <a:spLocks noGrp="1"/>
          </p:cNvSpPr>
          <p:nvPr>
            <p:ph sz="quarter" idx="1"/>
          </p:nvPr>
        </p:nvSpPr>
        <p:spPr>
          <a:xfrm>
            <a:off x="457200" y="1600200"/>
            <a:ext cx="7758138" cy="4873752"/>
          </a:xfrm>
        </p:spPr>
        <p:txBody>
          <a:bodyPr>
            <a:normAutofit/>
          </a:bodyPr>
          <a:lstStyle/>
          <a:p>
            <a:pPr marL="457200" indent="-457200">
              <a:buFont typeface="+mj-lt"/>
              <a:buAutoNum type="arabicPeriod"/>
            </a:pPr>
            <a:r>
              <a:rPr lang="uk-UA" sz="1800" b="1" dirty="0" smtClean="0"/>
              <a:t>Почуття моральної відповідальності за свою поведінку, свої вчинки перед самим собою.</a:t>
            </a:r>
          </a:p>
          <a:p>
            <a:pPr marL="457200" indent="-457200">
              <a:buFont typeface="+mj-lt"/>
              <a:buAutoNum type="arabicPeriod"/>
            </a:pPr>
            <a:r>
              <a:rPr lang="uk-UA" sz="1800" b="1" dirty="0" smtClean="0"/>
              <a:t>Вікова людська чеснота.</a:t>
            </a:r>
          </a:p>
          <a:p>
            <a:pPr marL="457200" indent="-457200" algn="just">
              <a:buFont typeface="+mj-lt"/>
              <a:buAutoNum type="arabicPeriod"/>
            </a:pPr>
            <a:r>
              <a:rPr lang="uk-UA" sz="1800" b="1" dirty="0" smtClean="0"/>
              <a:t>Ставлення до когось, яке виникає на підставі віри у чиюсь правдивість, чесність, щирість. </a:t>
            </a:r>
          </a:p>
          <a:p>
            <a:pPr marL="457200" indent="-457200">
              <a:buFont typeface="+mj-lt"/>
              <a:buAutoNum type="arabicPeriod"/>
            </a:pPr>
            <a:r>
              <a:rPr lang="uk-UA" sz="1800" b="1" dirty="0" smtClean="0"/>
              <a:t>Все добре у житті людини, що відповідає її інтересам, бажанням, мріям.</a:t>
            </a:r>
          </a:p>
          <a:p>
            <a:pPr marL="457200" indent="-457200" algn="just">
              <a:buFont typeface="+mj-lt"/>
              <a:buAutoNum type="arabicPeriod"/>
            </a:pPr>
            <a:r>
              <a:rPr lang="uk-UA" sz="1800" b="1" dirty="0" smtClean="0"/>
              <a:t>Іменник, що має родинні стосунки з дієсловом “ чинити “.</a:t>
            </a:r>
          </a:p>
          <a:p>
            <a:pPr marL="457200" indent="-457200" algn="just">
              <a:buFont typeface="+mj-lt"/>
              <a:buAutoNum type="arabicPeriod"/>
            </a:pPr>
            <a:r>
              <a:rPr lang="uk-UA" sz="1800" b="1" dirty="0" smtClean="0"/>
              <a:t>Позитивна моральна якість у характері людини, доброчесність.</a:t>
            </a:r>
          </a:p>
          <a:p>
            <a:pPr marL="457200" indent="-457200" algn="just">
              <a:buFont typeface="+mj-lt"/>
              <a:buAutoNum type="arabicPeriod"/>
            </a:pPr>
            <a:r>
              <a:rPr lang="uk-UA" sz="1800" b="1" dirty="0" smtClean="0"/>
              <a:t>Почуття повного задоволення життям, безмежної радості, яку відчуває хто – </a:t>
            </a:r>
            <a:r>
              <a:rPr lang="uk-UA" sz="1800" b="1" dirty="0" err="1" smtClean="0"/>
              <a:t>небудь</a:t>
            </a:r>
            <a:r>
              <a:rPr lang="uk-UA" sz="1800" b="1" dirty="0" smtClean="0"/>
              <a:t> .</a:t>
            </a:r>
          </a:p>
          <a:p>
            <a:pPr marL="457200" indent="-457200">
              <a:buFont typeface="+mj-lt"/>
              <a:buAutoNum type="arabicPeriod"/>
            </a:pPr>
            <a:endParaRPr lang="uk-UA" sz="1800" b="1" dirty="0" smtClean="0"/>
          </a:p>
          <a:p>
            <a:pPr marL="457200" indent="-457200">
              <a:buFont typeface="+mj-lt"/>
              <a:buAutoNum type="arabicPeriod"/>
            </a:pPr>
            <a:endParaRPr lang="ru-RU" sz="18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800" b="1" dirty="0" smtClean="0">
                <a:solidFill>
                  <a:srgbClr val="000099"/>
                </a:solidFill>
              </a:rPr>
              <a:t>« </a:t>
            </a:r>
            <a:r>
              <a:rPr lang="ru-RU" sz="2800" b="1" dirty="0" err="1" smtClean="0">
                <a:solidFill>
                  <a:srgbClr val="000099"/>
                </a:solidFill>
              </a:rPr>
              <a:t>Асоціативний</a:t>
            </a:r>
            <a:r>
              <a:rPr lang="ru-RU" sz="2800" b="1" dirty="0" smtClean="0">
                <a:solidFill>
                  <a:srgbClr val="000099"/>
                </a:solidFill>
              </a:rPr>
              <a:t> кущ»</a:t>
            </a:r>
            <a:endParaRPr lang="ru-RU" sz="2800" b="1" dirty="0">
              <a:solidFill>
                <a:srgbClr val="000099"/>
              </a:solidFill>
            </a:endParaRPr>
          </a:p>
        </p:txBody>
      </p:sp>
      <p:sp>
        <p:nvSpPr>
          <p:cNvPr id="3" name="Содержимое 2"/>
          <p:cNvSpPr>
            <a:spLocks noGrp="1"/>
          </p:cNvSpPr>
          <p:nvPr>
            <p:ph sz="quarter" idx="1"/>
          </p:nvPr>
        </p:nvSpPr>
        <p:spPr/>
        <p:txBody>
          <a:bodyPr/>
          <a:lstStyle/>
          <a:p>
            <a:pPr>
              <a:buNone/>
            </a:pPr>
            <a:endParaRPr lang="uk-UA" sz="1600" dirty="0" smtClean="0"/>
          </a:p>
          <a:p>
            <a:pPr>
              <a:buNone/>
            </a:pPr>
            <a:r>
              <a:rPr lang="uk-UA" sz="1600" b="1" dirty="0" smtClean="0"/>
              <a:t>                     мати             батько               сестра           брат</a:t>
            </a:r>
          </a:p>
          <a:p>
            <a:pPr>
              <a:buNone/>
            </a:pPr>
            <a:endParaRPr lang="uk-UA" sz="1600" b="1" dirty="0" smtClean="0"/>
          </a:p>
          <a:p>
            <a:pPr>
              <a:buNone/>
            </a:pPr>
            <a:r>
              <a:rPr lang="uk-UA" sz="1600" b="1" dirty="0" smtClean="0"/>
              <a:t>                дорога                                                                   дідусь      бабуся</a:t>
            </a:r>
          </a:p>
          <a:p>
            <a:pPr>
              <a:buNone/>
            </a:pPr>
            <a:r>
              <a:rPr lang="uk-UA" sz="1600" b="1" dirty="0" smtClean="0"/>
              <a:t>рідна</a:t>
            </a:r>
          </a:p>
          <a:p>
            <a:pPr>
              <a:buNone/>
            </a:pPr>
            <a:r>
              <a:rPr lang="uk-UA" sz="1600" b="1" dirty="0" smtClean="0"/>
              <a:t>               </a:t>
            </a:r>
          </a:p>
          <a:p>
            <a:pPr>
              <a:buNone/>
            </a:pPr>
            <a:r>
              <a:rPr lang="uk-UA" sz="1600" b="1" dirty="0" smtClean="0"/>
              <a:t>             батьківщина                         СІМ</a:t>
            </a:r>
            <a:r>
              <a:rPr lang="en-US" sz="1600" b="1" dirty="0" smtClean="0"/>
              <a:t>’</a:t>
            </a:r>
            <a:r>
              <a:rPr lang="uk-UA" sz="1600" b="1" dirty="0" smtClean="0"/>
              <a:t>Я                                велика</a:t>
            </a:r>
          </a:p>
          <a:p>
            <a:pPr>
              <a:buNone/>
            </a:pPr>
            <a:endParaRPr lang="uk-UA" sz="1600" b="1" dirty="0" smtClean="0"/>
          </a:p>
          <a:p>
            <a:pPr>
              <a:buNone/>
            </a:pPr>
            <a:r>
              <a:rPr lang="uk-UA" sz="1600" b="1" dirty="0" smtClean="0"/>
              <a:t>                            </a:t>
            </a:r>
          </a:p>
          <a:p>
            <a:pPr>
              <a:buNone/>
            </a:pPr>
            <a:r>
              <a:rPr lang="uk-UA" sz="1600" b="1" dirty="0" smtClean="0"/>
              <a:t>                     затишок                взаєморозуміння            довіра         </a:t>
            </a:r>
          </a:p>
          <a:p>
            <a:pPr>
              <a:buNone/>
            </a:pPr>
            <a:endParaRPr lang="uk-UA" sz="1600" b="1" dirty="0" smtClean="0"/>
          </a:p>
          <a:p>
            <a:pPr>
              <a:buNone/>
            </a:pPr>
            <a:r>
              <a:rPr lang="uk-UA" sz="1600" b="1" dirty="0" smtClean="0"/>
              <a:t>                                      щастя                                   радість                                                                              </a:t>
            </a:r>
          </a:p>
          <a:p>
            <a:pPr>
              <a:buNone/>
            </a:pPr>
            <a:r>
              <a:rPr lang="uk-UA" sz="1600" b="1" dirty="0" smtClean="0"/>
              <a:t>                 </a:t>
            </a:r>
          </a:p>
          <a:p>
            <a:pPr>
              <a:buNone/>
            </a:pPr>
            <a:endParaRPr lang="uk-UA" sz="1600" dirty="0" smtClean="0"/>
          </a:p>
          <a:p>
            <a:pPr>
              <a:buNone/>
            </a:pPr>
            <a:endParaRPr lang="uk-UA" sz="1600" dirty="0" smtClean="0"/>
          </a:p>
          <a:p>
            <a:pPr>
              <a:buNone/>
            </a:pPr>
            <a:endParaRPr lang="uk-UA" dirty="0" smtClean="0"/>
          </a:p>
          <a:p>
            <a:pPr>
              <a:buNone/>
            </a:pPr>
            <a:endParaRPr lang="uk-UA" sz="1800" dirty="0" smtClean="0"/>
          </a:p>
        </p:txBody>
      </p:sp>
      <p:cxnSp>
        <p:nvCxnSpPr>
          <p:cNvPr id="36" name="Прямая соединительная линия 35"/>
          <p:cNvCxnSpPr/>
          <p:nvPr/>
        </p:nvCxnSpPr>
        <p:spPr>
          <a:xfrm rot="5400000">
            <a:off x="3821901" y="2678901"/>
            <a:ext cx="1285884" cy="357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rot="5400000">
            <a:off x="4393405" y="2250273"/>
            <a:ext cx="1285884"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Прямая соединительная линия 44"/>
          <p:cNvCxnSpPr/>
          <p:nvPr/>
        </p:nvCxnSpPr>
        <p:spPr>
          <a:xfrm>
            <a:off x="2357422" y="2857496"/>
            <a:ext cx="1571636" cy="785818"/>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p:cNvCxnSpPr/>
          <p:nvPr/>
        </p:nvCxnSpPr>
        <p:spPr>
          <a:xfrm rot="10800000" flipV="1">
            <a:off x="4643438" y="2857496"/>
            <a:ext cx="1000132"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p:nvCxnSpPr>
        <p:spPr>
          <a:xfrm rot="10800000" flipV="1">
            <a:off x="4714876" y="2857496"/>
            <a:ext cx="2071702" cy="785818"/>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p:nvCxnSpPr>
        <p:spPr>
          <a:xfrm rot="10800000">
            <a:off x="2643174" y="3714752"/>
            <a:ext cx="1286678" cy="2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Прямая соединительная линия 73"/>
          <p:cNvCxnSpPr/>
          <p:nvPr/>
        </p:nvCxnSpPr>
        <p:spPr>
          <a:xfrm rot="10800000">
            <a:off x="1928794" y="3143248"/>
            <a:ext cx="1928826" cy="500066"/>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Прямая соединительная линия 76"/>
          <p:cNvCxnSpPr/>
          <p:nvPr/>
        </p:nvCxnSpPr>
        <p:spPr>
          <a:xfrm rot="10800000" flipV="1">
            <a:off x="4786314" y="3643314"/>
            <a:ext cx="1571636"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Прямая соединительная линия 81"/>
          <p:cNvCxnSpPr/>
          <p:nvPr/>
        </p:nvCxnSpPr>
        <p:spPr>
          <a:xfrm rot="10800000" flipV="1">
            <a:off x="2143108" y="3857628"/>
            <a:ext cx="1857388"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Прямая соединительная линия 84"/>
          <p:cNvCxnSpPr/>
          <p:nvPr/>
        </p:nvCxnSpPr>
        <p:spPr>
          <a:xfrm rot="5400000">
            <a:off x="3857620" y="4214818"/>
            <a:ext cx="71438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Прямая соединительная линия 87"/>
          <p:cNvCxnSpPr/>
          <p:nvPr/>
        </p:nvCxnSpPr>
        <p:spPr>
          <a:xfrm rot="10800000">
            <a:off x="4500562" y="3857628"/>
            <a:ext cx="1428760"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Прямая соединительная линия 90"/>
          <p:cNvCxnSpPr/>
          <p:nvPr/>
        </p:nvCxnSpPr>
        <p:spPr>
          <a:xfrm rot="5400000">
            <a:off x="2857488" y="3857628"/>
            <a:ext cx="1285884" cy="1285884"/>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Прямая соединительная линия 93"/>
          <p:cNvCxnSpPr/>
          <p:nvPr/>
        </p:nvCxnSpPr>
        <p:spPr>
          <a:xfrm rot="10800000">
            <a:off x="4357686" y="3857628"/>
            <a:ext cx="1643074" cy="13573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16200000" flipH="1">
            <a:off x="3000364" y="2428868"/>
            <a:ext cx="1214446" cy="9286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a:off x="2357422" y="2357430"/>
            <a:ext cx="1571636" cy="121444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 СЕНКАН ”</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just">
              <a:buNone/>
            </a:pPr>
            <a:r>
              <a:rPr lang="uk-UA" sz="1800" b="1" i="1" dirty="0" smtClean="0"/>
              <a:t>		</a:t>
            </a:r>
            <a:r>
              <a:rPr lang="uk-UA" sz="1800" b="1" i="1" dirty="0" err="1" smtClean="0"/>
              <a:t>“Білий</a:t>
            </a:r>
            <a:r>
              <a:rPr lang="uk-UA" sz="1800" b="1" i="1" dirty="0" smtClean="0"/>
              <a:t> </a:t>
            </a:r>
            <a:r>
              <a:rPr lang="uk-UA" sz="1800" b="1" i="1" dirty="0" err="1" smtClean="0"/>
              <a:t>вірш”</a:t>
            </a:r>
            <a:r>
              <a:rPr lang="uk-UA" sz="1800" b="1" i="1" dirty="0" smtClean="0"/>
              <a:t>, в якому синтезовано інформацію, написання невеличкого слогану з п</a:t>
            </a:r>
            <a:r>
              <a:rPr lang="en-US" sz="1800" b="1" i="1" dirty="0" smtClean="0"/>
              <a:t>’</a:t>
            </a:r>
            <a:r>
              <a:rPr lang="uk-UA" sz="1800" b="1" i="1" dirty="0" err="1" smtClean="0"/>
              <a:t>яти</a:t>
            </a:r>
            <a:r>
              <a:rPr lang="uk-UA" sz="1800" b="1" i="1" dirty="0" smtClean="0"/>
              <a:t> рядків.</a:t>
            </a:r>
          </a:p>
          <a:p>
            <a:pPr algn="just">
              <a:buNone/>
            </a:pPr>
            <a:r>
              <a:rPr lang="uk-UA" sz="1800" b="1" i="1" dirty="0" smtClean="0"/>
              <a:t>		</a:t>
            </a:r>
            <a:r>
              <a:rPr lang="uk-UA" sz="1800" b="1" dirty="0" err="1" smtClean="0">
                <a:solidFill>
                  <a:srgbClr val="000099"/>
                </a:solidFill>
              </a:rPr>
              <a:t>Сенкан</a:t>
            </a:r>
            <a:r>
              <a:rPr lang="uk-UA" sz="1800" b="1" dirty="0" smtClean="0">
                <a:solidFill>
                  <a:srgbClr val="000099"/>
                </a:solidFill>
              </a:rPr>
              <a:t> раціонально створювати у кінці уроку для закріплення теми.</a:t>
            </a:r>
          </a:p>
          <a:p>
            <a:pPr algn="just">
              <a:buFont typeface="Wingdings" pitchFamily="2" charset="2"/>
              <a:buChar char="v"/>
            </a:pPr>
            <a:r>
              <a:rPr lang="uk-UA" sz="1600" b="1" dirty="0" smtClean="0"/>
              <a:t>Перший рядок складається з одного слова – іменника ( назви поняття);</a:t>
            </a:r>
          </a:p>
          <a:p>
            <a:pPr algn="just">
              <a:buFont typeface="Wingdings" pitchFamily="2" charset="2"/>
              <a:buChar char="v"/>
            </a:pPr>
            <a:r>
              <a:rPr lang="uk-UA" sz="1600" b="1" dirty="0" smtClean="0"/>
              <a:t>у другому представлено опис, що складається вже з двох слів – прикметників;</a:t>
            </a:r>
          </a:p>
          <a:p>
            <a:pPr algn="just">
              <a:buFont typeface="Wingdings" pitchFamily="2" charset="2"/>
              <a:buChar char="v"/>
            </a:pPr>
            <a:r>
              <a:rPr lang="uk-UA" sz="1600" b="1" dirty="0" smtClean="0"/>
              <a:t>третій рядок визначає характерні дії і складається з трьох слів – дієслів;</a:t>
            </a:r>
          </a:p>
          <a:p>
            <a:pPr algn="just">
              <a:buFont typeface="Wingdings" pitchFamily="2" charset="2"/>
              <a:buChar char="v"/>
            </a:pPr>
            <a:r>
              <a:rPr lang="uk-UA" sz="1600" b="1" dirty="0" smtClean="0"/>
              <a:t>у четвертому рядку формулюється фраза, що складається з чотирьох слів і показує ставлення автора до теми;</a:t>
            </a:r>
          </a:p>
          <a:p>
            <a:pPr algn="just">
              <a:buFont typeface="Wingdings" pitchFamily="2" charset="2"/>
              <a:buChar char="v"/>
            </a:pPr>
            <a:r>
              <a:rPr lang="uk-UA" sz="1600" b="1" dirty="0" smtClean="0"/>
              <a:t>п</a:t>
            </a:r>
            <a:r>
              <a:rPr lang="en-US" sz="1600" b="1" dirty="0" smtClean="0"/>
              <a:t>’</a:t>
            </a:r>
            <a:r>
              <a:rPr lang="uk-UA" sz="1600" b="1" dirty="0" err="1" smtClean="0"/>
              <a:t>ятий</a:t>
            </a:r>
            <a:r>
              <a:rPr lang="uk-UA" sz="1600" b="1" dirty="0" smtClean="0"/>
              <a:t> рядок складається з одного слова – синоніма до теми, в якому відображено суть чи сформульовано висновок.</a:t>
            </a:r>
          </a:p>
          <a:p>
            <a:pPr algn="just">
              <a:buNone/>
            </a:pPr>
            <a:endParaRPr lang="ru-RU" sz="1600" b="1"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7467600" cy="2000264"/>
          </a:xfrm>
        </p:spPr>
        <p:txBody>
          <a:bodyPr>
            <a:noAutofit/>
          </a:bodyPr>
          <a:lstStyle/>
          <a:p>
            <a:pPr algn="ctr"/>
            <a:r>
              <a:rPr lang="uk-UA" sz="2400" b="1" dirty="0" smtClean="0">
                <a:solidFill>
                  <a:srgbClr val="0000FF"/>
                </a:solidFill>
              </a:rPr>
              <a:t>СІМ</a:t>
            </a:r>
            <a:r>
              <a:rPr lang="en-US" sz="2400" b="1" dirty="0" smtClean="0">
                <a:solidFill>
                  <a:srgbClr val="0000FF"/>
                </a:solidFill>
              </a:rPr>
              <a:t>’</a:t>
            </a:r>
            <a:r>
              <a:rPr lang="uk-UA" sz="2400" b="1" dirty="0" smtClean="0">
                <a:solidFill>
                  <a:srgbClr val="0000FF"/>
                </a:solidFill>
              </a:rPr>
              <a:t>Я.</a:t>
            </a:r>
            <a:br>
              <a:rPr lang="uk-UA" sz="2400" b="1" dirty="0" smtClean="0">
                <a:solidFill>
                  <a:srgbClr val="0000FF"/>
                </a:solidFill>
              </a:rPr>
            </a:br>
            <a:r>
              <a:rPr lang="uk-UA" sz="2400" b="1" dirty="0" smtClean="0">
                <a:solidFill>
                  <a:srgbClr val="0000FF"/>
                </a:solidFill>
              </a:rPr>
              <a:t>ВЕЛИКА ТА ЩАСЛИВА.</a:t>
            </a:r>
            <a:br>
              <a:rPr lang="uk-UA" sz="2400" b="1" dirty="0" smtClean="0">
                <a:solidFill>
                  <a:srgbClr val="0000FF"/>
                </a:solidFill>
              </a:rPr>
            </a:br>
            <a:r>
              <a:rPr lang="uk-UA" sz="2400" b="1" dirty="0" smtClean="0">
                <a:solidFill>
                  <a:srgbClr val="0000FF"/>
                </a:solidFill>
              </a:rPr>
              <a:t>УСІХ ОБ</a:t>
            </a:r>
            <a:r>
              <a:rPr lang="en-US" sz="2400" b="1" dirty="0" smtClean="0">
                <a:solidFill>
                  <a:srgbClr val="0000FF"/>
                </a:solidFill>
              </a:rPr>
              <a:t>’</a:t>
            </a:r>
            <a:r>
              <a:rPr lang="uk-UA" sz="2400" b="1" dirty="0" smtClean="0">
                <a:solidFill>
                  <a:srgbClr val="0000FF"/>
                </a:solidFill>
              </a:rPr>
              <a:t>ЄДНАЛА, ЗІГРІЛА, НАВЧИЛА.</a:t>
            </a:r>
            <a:br>
              <a:rPr lang="uk-UA" sz="2400" b="1" dirty="0" smtClean="0">
                <a:solidFill>
                  <a:srgbClr val="0000FF"/>
                </a:solidFill>
              </a:rPr>
            </a:br>
            <a:r>
              <a:rPr lang="uk-UA" sz="2400" b="1" dirty="0" smtClean="0">
                <a:solidFill>
                  <a:srgbClr val="0000FF"/>
                </a:solidFill>
              </a:rPr>
              <a:t>У НІЙ МЕНЕ ВСІ ЛЮБЛЯТЬ.</a:t>
            </a:r>
            <a:br>
              <a:rPr lang="uk-UA" sz="2400" b="1" dirty="0" smtClean="0">
                <a:solidFill>
                  <a:srgbClr val="0000FF"/>
                </a:solidFill>
              </a:rPr>
            </a:br>
            <a:r>
              <a:rPr lang="uk-UA" sz="2400" b="1" dirty="0" smtClean="0">
                <a:solidFill>
                  <a:srgbClr val="0000FF"/>
                </a:solidFill>
              </a:rPr>
              <a:t>ЦЕ  РОДИНА.</a:t>
            </a:r>
            <a:endParaRPr lang="ru-RU" sz="2400" b="1" dirty="0">
              <a:solidFill>
                <a:srgbClr val="0000FF"/>
              </a:solidFill>
            </a:endParaRPr>
          </a:p>
        </p:txBody>
      </p:sp>
      <p:pic>
        <p:nvPicPr>
          <p:cNvPr id="4" name="Содержимое 3" descr="BD06200_.WMF"/>
          <p:cNvPicPr>
            <a:picLocks noGrp="1" noChangeAspect="1"/>
          </p:cNvPicPr>
          <p:nvPr>
            <p:ph sz="quarter" idx="1"/>
          </p:nvPr>
        </p:nvPicPr>
        <p:blipFill>
          <a:blip r:embed="rId2"/>
          <a:stretch>
            <a:fillRect/>
          </a:stretch>
        </p:blipFill>
        <p:spPr>
          <a:xfrm>
            <a:off x="2786050" y="3000372"/>
            <a:ext cx="3214710" cy="3071834"/>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 П</a:t>
            </a:r>
            <a:r>
              <a:rPr lang="en-US" sz="2400" b="1" dirty="0" smtClean="0">
                <a:solidFill>
                  <a:srgbClr val="C00000"/>
                </a:solidFill>
              </a:rPr>
              <a:t>’</a:t>
            </a:r>
            <a:r>
              <a:rPr lang="uk-UA" sz="2400" b="1" dirty="0" smtClean="0">
                <a:solidFill>
                  <a:srgbClr val="C00000"/>
                </a:solidFill>
              </a:rPr>
              <a:t>ЯТИХВИЛИННЕ ЕСЕ ”</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just">
              <a:buNone/>
            </a:pPr>
            <a:r>
              <a:rPr lang="uk-UA" sz="1800" b="1" i="1" dirty="0" smtClean="0"/>
              <a:t> 		</a:t>
            </a:r>
          </a:p>
          <a:p>
            <a:pPr algn="just">
              <a:buNone/>
            </a:pPr>
            <a:r>
              <a:rPr lang="uk-UA" sz="1800" b="1" i="1" dirty="0" smtClean="0"/>
              <a:t>		</a:t>
            </a:r>
            <a:r>
              <a:rPr lang="uk-UA" sz="1800" b="1" i="1" dirty="0" smtClean="0">
                <a:solidFill>
                  <a:srgbClr val="000099"/>
                </a:solidFill>
              </a:rPr>
              <a:t>Наприкінці уроку учням пропонується протягом п</a:t>
            </a:r>
            <a:r>
              <a:rPr lang="en-US" sz="1800" b="1" i="1" dirty="0" smtClean="0">
                <a:solidFill>
                  <a:srgbClr val="000099"/>
                </a:solidFill>
              </a:rPr>
              <a:t>’</a:t>
            </a:r>
            <a:r>
              <a:rPr lang="uk-UA" sz="1800" b="1" i="1" dirty="0" err="1" smtClean="0">
                <a:solidFill>
                  <a:srgbClr val="000099"/>
                </a:solidFill>
              </a:rPr>
              <a:t>яти</a:t>
            </a:r>
            <a:r>
              <a:rPr lang="uk-UA" sz="1800" b="1" i="1" dirty="0" smtClean="0">
                <a:solidFill>
                  <a:srgbClr val="000099"/>
                </a:solidFill>
              </a:rPr>
              <a:t> хвилин написати:</a:t>
            </a:r>
          </a:p>
          <a:p>
            <a:pPr algn="just">
              <a:buFont typeface="Arial" pitchFamily="34" charset="0"/>
              <a:buChar char="•"/>
            </a:pPr>
            <a:r>
              <a:rPr lang="uk-UA" sz="2000" b="1" dirty="0" smtClean="0"/>
              <a:t>ключові поняття теми; </a:t>
            </a:r>
          </a:p>
          <a:p>
            <a:pPr algn="just">
              <a:buFont typeface="Arial" pitchFamily="34" charset="0"/>
              <a:buChar char="•"/>
            </a:pPr>
            <a:r>
              <a:rPr lang="uk-UA" sz="2000" b="1" dirty="0" smtClean="0"/>
              <a:t>нові поняття, які вони дізналися;</a:t>
            </a:r>
          </a:p>
          <a:p>
            <a:pPr algn="just">
              <a:buFont typeface="Arial" pitchFamily="34" charset="0"/>
              <a:buChar char="•"/>
            </a:pPr>
            <a:r>
              <a:rPr lang="uk-UA" sz="2000" b="1" dirty="0" smtClean="0"/>
              <a:t>поняття, які сподобались / не сподобались;</a:t>
            </a:r>
          </a:p>
          <a:p>
            <a:pPr algn="just">
              <a:buFont typeface="Arial" pitchFamily="34" charset="0"/>
              <a:buChar char="•"/>
            </a:pPr>
            <a:r>
              <a:rPr lang="uk-UA" sz="2000" b="1" dirty="0" smtClean="0"/>
              <a:t>одну річ, про яку вони дізналися з теми, й одне запитання, на яке поки що не знайшли відповіді.</a:t>
            </a:r>
          </a:p>
          <a:p>
            <a:pPr algn="just">
              <a:buFont typeface="Arial" pitchFamily="34" charset="0"/>
              <a:buChar char="•"/>
            </a:pPr>
            <a:endParaRPr lang="uk-UA" sz="2000" b="1" dirty="0" smtClean="0"/>
          </a:p>
          <a:p>
            <a:pPr algn="just">
              <a:buNone/>
            </a:pPr>
            <a:r>
              <a:rPr lang="uk-UA" sz="2000" b="1" i="1" dirty="0" smtClean="0"/>
              <a:t>		</a:t>
            </a:r>
            <a:r>
              <a:rPr lang="uk-UA" sz="2000" b="1" i="1" dirty="0" smtClean="0">
                <a:solidFill>
                  <a:srgbClr val="000099"/>
                </a:solidFill>
              </a:rPr>
              <a:t>Наступний урок доцільно розпочати посиланням на ці есе, сказавши: “ На попередньому уроці залишилось незрозумілим …”</a:t>
            </a:r>
          </a:p>
          <a:p>
            <a:pPr algn="just">
              <a:buFont typeface="Arial" pitchFamily="34" charset="0"/>
              <a:buChar char="•"/>
            </a:pPr>
            <a:endParaRPr lang="uk-UA" sz="2000" b="1" dirty="0" smtClean="0"/>
          </a:p>
          <a:p>
            <a:pPr algn="just">
              <a:buFont typeface="Arial" pitchFamily="34" charset="0"/>
              <a:buChar char="•"/>
            </a:pPr>
            <a:endParaRPr lang="uk-UA" sz="2000" b="1" dirty="0" smtClean="0"/>
          </a:p>
          <a:p>
            <a:pPr algn="just">
              <a:buNone/>
            </a:pPr>
            <a:endParaRPr lang="ru-RU" sz="1800" b="1" i="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439850"/>
          </a:xfrm>
        </p:spPr>
        <p:txBody>
          <a:bodyPr>
            <a:normAutofit/>
          </a:bodyPr>
          <a:lstStyle/>
          <a:p>
            <a:pPr algn="ctr"/>
            <a:r>
              <a:rPr lang="ru-RU" sz="2000" b="1" dirty="0" smtClean="0">
                <a:solidFill>
                  <a:srgbClr val="000099"/>
                </a:solidFill>
              </a:rPr>
              <a:t>Урок  за темою  </a:t>
            </a:r>
            <a:r>
              <a:rPr lang="ru-RU" sz="2400" b="1" dirty="0" smtClean="0">
                <a:solidFill>
                  <a:srgbClr val="C00000"/>
                </a:solidFill>
              </a:rPr>
              <a:t/>
            </a:r>
            <a:br>
              <a:rPr lang="ru-RU" sz="2400" b="1" dirty="0" smtClean="0">
                <a:solidFill>
                  <a:srgbClr val="C00000"/>
                </a:solidFill>
              </a:rPr>
            </a:br>
            <a:r>
              <a:rPr lang="ru-RU" sz="2400" b="1" dirty="0" smtClean="0">
                <a:solidFill>
                  <a:srgbClr val="C00000"/>
                </a:solidFill>
              </a:rPr>
              <a:t>« Яку роль </a:t>
            </a:r>
            <a:r>
              <a:rPr lang="ru-RU" sz="2400" b="1" dirty="0" err="1" smtClean="0">
                <a:solidFill>
                  <a:srgbClr val="C00000"/>
                </a:solidFill>
              </a:rPr>
              <a:t>відіграють</a:t>
            </a:r>
            <a:r>
              <a:rPr lang="ru-RU" sz="2400" b="1" dirty="0" smtClean="0">
                <a:solidFill>
                  <a:srgbClr val="C00000"/>
                </a:solidFill>
              </a:rPr>
              <a:t> </a:t>
            </a:r>
            <a:r>
              <a:rPr lang="ru-RU" sz="2400" b="1" dirty="0" err="1" smtClean="0">
                <a:solidFill>
                  <a:srgbClr val="C00000"/>
                </a:solidFill>
              </a:rPr>
              <a:t>емоції</a:t>
            </a:r>
            <a:r>
              <a:rPr lang="ru-RU" sz="2400" b="1" dirty="0" smtClean="0">
                <a:solidFill>
                  <a:srgbClr val="C00000"/>
                </a:solidFill>
              </a:rPr>
              <a:t> та </a:t>
            </a:r>
            <a:r>
              <a:rPr lang="ru-RU" sz="2400" b="1" dirty="0" err="1" smtClean="0">
                <a:solidFill>
                  <a:srgbClr val="C00000"/>
                </a:solidFill>
              </a:rPr>
              <a:t>почуття</a:t>
            </a:r>
            <a:r>
              <a:rPr lang="ru-RU" sz="2400" b="1" dirty="0" smtClean="0">
                <a:solidFill>
                  <a:srgbClr val="C00000"/>
                </a:solidFill>
              </a:rPr>
              <a:t> </a:t>
            </a:r>
            <a:br>
              <a:rPr lang="ru-RU" sz="2400" b="1" dirty="0" smtClean="0">
                <a:solidFill>
                  <a:srgbClr val="C00000"/>
                </a:solidFill>
              </a:rPr>
            </a:br>
            <a:r>
              <a:rPr lang="ru-RU" sz="2400" b="1" dirty="0" smtClean="0">
                <a:solidFill>
                  <a:srgbClr val="C00000"/>
                </a:solidFill>
              </a:rPr>
              <a:t>в </a:t>
            </a:r>
            <a:r>
              <a:rPr lang="ru-RU" sz="2400" b="1" dirty="0" err="1" smtClean="0">
                <a:solidFill>
                  <a:srgbClr val="C00000"/>
                </a:solidFill>
              </a:rPr>
              <a:t>житті</a:t>
            </a:r>
            <a:r>
              <a:rPr lang="ru-RU" sz="2400" b="1" dirty="0" smtClean="0">
                <a:solidFill>
                  <a:srgbClr val="C00000"/>
                </a:solidFill>
              </a:rPr>
              <a:t> </a:t>
            </a:r>
            <a:r>
              <a:rPr lang="ru-RU" sz="2400" b="1" dirty="0" err="1" smtClean="0">
                <a:solidFill>
                  <a:srgbClr val="C00000"/>
                </a:solidFill>
              </a:rPr>
              <a:t>людини</a:t>
            </a:r>
            <a:r>
              <a:rPr lang="ru-RU" sz="2400" b="1" dirty="0" smtClean="0">
                <a:solidFill>
                  <a:srgbClr val="C00000"/>
                </a:solidFill>
              </a:rPr>
              <a:t> » </a:t>
            </a:r>
            <a:br>
              <a:rPr lang="ru-RU" sz="2400" b="1" dirty="0" smtClean="0">
                <a:solidFill>
                  <a:srgbClr val="C00000"/>
                </a:solidFill>
              </a:rPr>
            </a:br>
            <a:r>
              <a:rPr lang="ru-RU" sz="1800" b="1" dirty="0" smtClean="0">
                <a:solidFill>
                  <a:schemeClr val="tx1"/>
                </a:solidFill>
              </a:rPr>
              <a:t>( 6 </a:t>
            </a:r>
            <a:r>
              <a:rPr lang="ru-RU" sz="1800" b="1" dirty="0" err="1" smtClean="0">
                <a:solidFill>
                  <a:schemeClr val="tx1"/>
                </a:solidFill>
              </a:rPr>
              <a:t>клас</a:t>
            </a:r>
            <a:r>
              <a:rPr lang="ru-RU" sz="1800" b="1" dirty="0" smtClean="0">
                <a:solidFill>
                  <a:schemeClr val="tx1"/>
                </a:solidFill>
              </a:rPr>
              <a:t> )</a:t>
            </a:r>
            <a:endParaRPr lang="ru-RU" sz="2400" b="1" dirty="0">
              <a:solidFill>
                <a:srgbClr val="C00000"/>
              </a:solidFill>
            </a:endParaRPr>
          </a:p>
        </p:txBody>
      </p:sp>
      <p:sp>
        <p:nvSpPr>
          <p:cNvPr id="3" name="Содержимое 2"/>
          <p:cNvSpPr>
            <a:spLocks noGrp="1"/>
          </p:cNvSpPr>
          <p:nvPr>
            <p:ph sz="quarter" idx="1"/>
          </p:nvPr>
        </p:nvSpPr>
        <p:spPr/>
        <p:txBody>
          <a:bodyPr/>
          <a:lstStyle/>
          <a:p>
            <a:pPr algn="ctr">
              <a:buNone/>
            </a:pPr>
            <a:endParaRPr lang="uk-UA" dirty="0" smtClean="0"/>
          </a:p>
          <a:p>
            <a:pPr algn="ctr">
              <a:buNone/>
            </a:pPr>
            <a:r>
              <a:rPr lang="uk-UA" sz="1800" b="1" i="1" dirty="0" smtClean="0">
                <a:solidFill>
                  <a:srgbClr val="000099"/>
                </a:solidFill>
              </a:rPr>
              <a:t>П</a:t>
            </a:r>
            <a:r>
              <a:rPr lang="en-US" sz="1800" b="1" i="1" dirty="0" smtClean="0">
                <a:solidFill>
                  <a:srgbClr val="000099"/>
                </a:solidFill>
              </a:rPr>
              <a:t>’</a:t>
            </a:r>
            <a:r>
              <a:rPr lang="uk-UA" sz="1800" b="1" i="1" dirty="0" err="1" smtClean="0">
                <a:solidFill>
                  <a:srgbClr val="000099"/>
                </a:solidFill>
              </a:rPr>
              <a:t>ятихвилинне</a:t>
            </a:r>
            <a:r>
              <a:rPr lang="uk-UA" sz="1800" b="1" i="1" dirty="0" smtClean="0">
                <a:solidFill>
                  <a:srgbClr val="000099"/>
                </a:solidFill>
              </a:rPr>
              <a:t> есе</a:t>
            </a:r>
          </a:p>
          <a:p>
            <a:pPr algn="just">
              <a:buNone/>
            </a:pPr>
            <a:r>
              <a:rPr lang="uk-UA" sz="1800" b="1" dirty="0" smtClean="0">
                <a:solidFill>
                  <a:srgbClr val="000099"/>
                </a:solidFill>
              </a:rPr>
              <a:t>		</a:t>
            </a:r>
            <a:r>
              <a:rPr lang="uk-UA" sz="2000" b="1" dirty="0" smtClean="0"/>
              <a:t>На уроці я познайомився з поняттями : почуття та емоції. Цікавою виявилася інформація про три види почуттів. Сподобалось визначення моральних почуттів. Але повинен зізнатися, що  не можу чітко  навести приклади прояву почуттів та емоцій. Мені дуже хотілось би стати розвиненою людиною, але  з чого почати, якщо  серед однокласників я не відрізняюся ні задатками, ні здібностями?</a:t>
            </a:r>
          </a:p>
          <a:p>
            <a:pPr algn="r">
              <a:buNone/>
            </a:pPr>
            <a:r>
              <a:rPr lang="uk-UA" sz="1800" b="1" i="1" dirty="0" smtClean="0"/>
              <a:t>Дмитро , 11 років</a:t>
            </a:r>
            <a:endParaRPr lang="ru-RU" sz="1800" b="1"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000" b="1" dirty="0" smtClean="0">
                <a:solidFill>
                  <a:srgbClr val="000099"/>
                </a:solidFill>
              </a:rPr>
              <a:t>Урок за темою </a:t>
            </a:r>
            <a:r>
              <a:rPr lang="uk-UA" sz="2000" b="1" dirty="0" smtClean="0">
                <a:solidFill>
                  <a:srgbClr val="C00000"/>
                </a:solidFill>
              </a:rPr>
              <a:t/>
            </a:r>
            <a:br>
              <a:rPr lang="uk-UA" sz="2000" b="1" dirty="0" smtClean="0">
                <a:solidFill>
                  <a:srgbClr val="C00000"/>
                </a:solidFill>
              </a:rPr>
            </a:br>
            <a:r>
              <a:rPr lang="uk-UA" sz="2400" b="1" dirty="0" smtClean="0">
                <a:solidFill>
                  <a:srgbClr val="C00000"/>
                </a:solidFill>
              </a:rPr>
              <a:t>“ Що означає бути моральною  людиною ”</a:t>
            </a:r>
            <a:br>
              <a:rPr lang="uk-UA" sz="2400" b="1" dirty="0" smtClean="0">
                <a:solidFill>
                  <a:srgbClr val="C00000"/>
                </a:solidFill>
              </a:rPr>
            </a:br>
            <a:r>
              <a:rPr lang="uk-UA" sz="2000" b="1" dirty="0" smtClean="0">
                <a:solidFill>
                  <a:schemeClr val="tx1"/>
                </a:solidFill>
              </a:rPr>
              <a:t>( 6 клас )</a:t>
            </a:r>
            <a:endParaRPr lang="ru-RU" sz="2000" b="1" dirty="0">
              <a:solidFill>
                <a:srgbClr val="C00000"/>
              </a:solidFill>
            </a:endParaRPr>
          </a:p>
        </p:txBody>
      </p:sp>
      <p:sp>
        <p:nvSpPr>
          <p:cNvPr id="3" name="Содержимое 2"/>
          <p:cNvSpPr>
            <a:spLocks noGrp="1"/>
          </p:cNvSpPr>
          <p:nvPr>
            <p:ph sz="quarter" idx="1"/>
          </p:nvPr>
        </p:nvSpPr>
        <p:spPr/>
        <p:txBody>
          <a:bodyPr>
            <a:normAutofit/>
          </a:bodyPr>
          <a:lstStyle/>
          <a:p>
            <a:pPr algn="ctr">
              <a:buNone/>
            </a:pPr>
            <a:endParaRPr lang="uk-UA" sz="2000" b="1" dirty="0" smtClean="0">
              <a:solidFill>
                <a:srgbClr val="000099"/>
              </a:solidFill>
            </a:endParaRPr>
          </a:p>
          <a:p>
            <a:pPr algn="ctr">
              <a:buNone/>
            </a:pPr>
            <a:r>
              <a:rPr lang="uk-UA" sz="2000" b="1" i="1" dirty="0" smtClean="0">
                <a:solidFill>
                  <a:srgbClr val="000099"/>
                </a:solidFill>
              </a:rPr>
              <a:t>Міні-есе</a:t>
            </a:r>
          </a:p>
          <a:p>
            <a:pPr algn="just">
              <a:buNone/>
            </a:pPr>
            <a:r>
              <a:rPr lang="uk-UA" sz="2000" b="1" dirty="0" smtClean="0">
                <a:solidFill>
                  <a:srgbClr val="000099"/>
                </a:solidFill>
              </a:rPr>
              <a:t>		</a:t>
            </a:r>
            <a:r>
              <a:rPr lang="uk-UA" sz="2000" b="1" dirty="0" smtClean="0"/>
              <a:t>Мені сподобалася тема уроку, тому що ми довідалися про загальнолюдські цінності. Я погоджуюся з автором, що моральні цінності посідають особливе місце серед загальнолюдських цінностей. Вони  складають основу законів, визначають форми людського існування, допомагають нам оцінювати свої вчинки та обирати між добром і злом. Я вважаю, що кожного з нас від необдуманих вчинків застерігає наша совість, а мораль спонукає особистість до обдуманих дій, щоб людина залишалась Людиною.</a:t>
            </a:r>
          </a:p>
          <a:p>
            <a:pPr algn="r">
              <a:buNone/>
            </a:pPr>
            <a:r>
              <a:rPr lang="uk-UA" sz="1800" b="1" i="1" dirty="0" smtClean="0"/>
              <a:t>Дарина, 12 років</a:t>
            </a:r>
            <a:endParaRPr lang="ru-RU" sz="1800" b="1" i="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ОБГРУНТУВАННЯ   НАВЧАННЯ </a:t>
            </a:r>
            <a:endParaRPr lang="ru-RU" sz="2400" b="1" dirty="0">
              <a:solidFill>
                <a:srgbClr val="000099"/>
              </a:solidFill>
            </a:endParaRPr>
          </a:p>
        </p:txBody>
      </p:sp>
      <p:sp>
        <p:nvSpPr>
          <p:cNvPr id="3" name="Содержимое 2"/>
          <p:cNvSpPr>
            <a:spLocks noGrp="1"/>
          </p:cNvSpPr>
          <p:nvPr>
            <p:ph sz="quarter" idx="2"/>
          </p:nvPr>
        </p:nvSpPr>
        <p:spPr/>
        <p:txBody>
          <a:bodyPr>
            <a:normAutofit/>
          </a:bodyPr>
          <a:lstStyle/>
          <a:p>
            <a:pPr algn="just">
              <a:buNone/>
            </a:pPr>
            <a:r>
              <a:rPr lang="uk-UA" sz="1400" b="1" dirty="0" smtClean="0">
                <a:solidFill>
                  <a:srgbClr val="C00000"/>
                </a:solidFill>
              </a:rPr>
              <a:t>		Цей метод допомагає навчитися знаходити вагомі аргументи і формулювати свою думку відносно спірного питання.</a:t>
            </a:r>
          </a:p>
          <a:p>
            <a:pPr algn="just">
              <a:buNone/>
            </a:pPr>
            <a:r>
              <a:rPr lang="uk-UA" sz="1400" b="1" dirty="0" smtClean="0"/>
              <a:t>                   Етапи методу:</a:t>
            </a:r>
          </a:p>
          <a:p>
            <a:pPr marL="342900" indent="-342900" algn="just">
              <a:buFont typeface="+mj-lt"/>
              <a:buAutoNum type="arabicPeriod"/>
            </a:pPr>
            <a:r>
              <a:rPr lang="uk-UA" sz="1400" b="1" dirty="0" smtClean="0"/>
              <a:t>Висловлюємо свою думку : “ Я вважаю…”</a:t>
            </a:r>
          </a:p>
          <a:p>
            <a:pPr marL="342900" indent="-342900" algn="just">
              <a:buFont typeface="+mj-lt"/>
              <a:buAutoNum type="arabicPeriod"/>
            </a:pPr>
            <a:r>
              <a:rPr lang="uk-UA" sz="1400" b="1" dirty="0" smtClean="0"/>
              <a:t>Пояснюємо причину такої точки зору: “ Тому що …”</a:t>
            </a:r>
          </a:p>
          <a:p>
            <a:pPr marL="342900" indent="-342900" algn="just">
              <a:buFont typeface="+mj-lt"/>
              <a:buAutoNum type="arabicPeriod"/>
            </a:pPr>
            <a:r>
              <a:rPr lang="uk-UA" sz="1400" b="1" dirty="0" smtClean="0"/>
              <a:t>Наводимо приклад аргументів  на підтримку своєї позиції:</a:t>
            </a:r>
            <a:r>
              <a:rPr lang="uk-UA" sz="1400" b="1" dirty="0" err="1" smtClean="0"/>
              <a:t>“На-приклад</a:t>
            </a:r>
            <a:r>
              <a:rPr lang="uk-UA" sz="1400" b="1" dirty="0" smtClean="0"/>
              <a:t>, …”</a:t>
            </a:r>
          </a:p>
          <a:p>
            <a:pPr marL="342900" indent="-342900" algn="just">
              <a:buFont typeface="+mj-lt"/>
              <a:buAutoNum type="arabicPeriod"/>
            </a:pPr>
            <a:r>
              <a:rPr lang="uk-UA" sz="1400" b="1" dirty="0" smtClean="0"/>
              <a:t>Формулюємо висновки: “ Таким </a:t>
            </a:r>
            <a:r>
              <a:rPr lang="uk-UA" sz="1400" b="1" dirty="0" err="1" smtClean="0"/>
              <a:t>чином..”</a:t>
            </a:r>
            <a:r>
              <a:rPr lang="uk-UA" sz="1400" b="1" dirty="0" smtClean="0"/>
              <a:t>, “ Отже…”</a:t>
            </a:r>
            <a:endParaRPr lang="ru-RU" sz="1400" b="1" dirty="0"/>
          </a:p>
        </p:txBody>
      </p:sp>
      <p:sp>
        <p:nvSpPr>
          <p:cNvPr id="4" name="Содержимое 3"/>
          <p:cNvSpPr>
            <a:spLocks noGrp="1"/>
          </p:cNvSpPr>
          <p:nvPr>
            <p:ph sz="quarter" idx="4"/>
          </p:nvPr>
        </p:nvSpPr>
        <p:spPr/>
        <p:txBody>
          <a:bodyPr>
            <a:normAutofit fontScale="92500" lnSpcReduction="20000"/>
          </a:bodyPr>
          <a:lstStyle/>
          <a:p>
            <a:pPr algn="just">
              <a:buNone/>
            </a:pPr>
            <a:r>
              <a:rPr lang="uk-UA" sz="1400" b="1" dirty="0" smtClean="0">
                <a:solidFill>
                  <a:srgbClr val="C00000"/>
                </a:solidFill>
              </a:rPr>
              <a:t>	</a:t>
            </a:r>
            <a:r>
              <a:rPr lang="uk-UA" sz="1500" b="1" dirty="0" smtClean="0">
                <a:solidFill>
                  <a:srgbClr val="C00000"/>
                </a:solidFill>
                <a:cs typeface="Arial" pitchFamily="34" charset="0"/>
              </a:rPr>
              <a:t>            Есе як метод формування критичного мислення полягає у написанні тексту в довільному стилі.</a:t>
            </a:r>
          </a:p>
          <a:p>
            <a:pPr>
              <a:buNone/>
            </a:pPr>
            <a:r>
              <a:rPr lang="uk-UA" sz="1500" b="1" dirty="0" smtClean="0">
                <a:latin typeface="Arial" pitchFamily="34" charset="0"/>
                <a:cs typeface="Arial" pitchFamily="34" charset="0"/>
              </a:rPr>
              <a:t>            </a:t>
            </a:r>
          </a:p>
          <a:p>
            <a:pPr>
              <a:buNone/>
            </a:pPr>
            <a:r>
              <a:rPr lang="uk-UA" sz="1400" b="1" dirty="0" smtClean="0"/>
              <a:t>             </a:t>
            </a:r>
            <a:r>
              <a:rPr lang="uk-UA" sz="1500" b="1" dirty="0" smtClean="0"/>
              <a:t>Алгоритм написання есе:</a:t>
            </a:r>
          </a:p>
          <a:p>
            <a:pPr marL="342900" indent="-342900" algn="just">
              <a:buFont typeface="+mj-lt"/>
              <a:buAutoNum type="arabicPeriod"/>
            </a:pPr>
            <a:r>
              <a:rPr lang="uk-UA" sz="1500" b="1" dirty="0" smtClean="0"/>
              <a:t>Збирання інформації за </a:t>
            </a:r>
            <a:r>
              <a:rPr lang="uk-UA" sz="1500" b="1" dirty="0" err="1" smtClean="0"/>
              <a:t>проб-лемою</a:t>
            </a:r>
            <a:r>
              <a:rPr lang="uk-UA" sz="1500" b="1" dirty="0" smtClean="0"/>
              <a:t>.</a:t>
            </a:r>
          </a:p>
          <a:p>
            <a:pPr marL="342900" indent="-342900" algn="just">
              <a:buFont typeface="+mj-lt"/>
              <a:buAutoNum type="arabicPeriod"/>
            </a:pPr>
            <a:r>
              <a:rPr lang="uk-UA" sz="1500" b="1" dirty="0" smtClean="0"/>
              <a:t>Аналіз інформації.</a:t>
            </a:r>
          </a:p>
          <a:p>
            <a:pPr marL="342900" indent="-342900" algn="just">
              <a:buFont typeface="+mj-lt"/>
              <a:buAutoNum type="arabicPeriod"/>
            </a:pPr>
            <a:r>
              <a:rPr lang="uk-UA" sz="1500" b="1" dirty="0" smtClean="0"/>
              <a:t>Виявлення власної точки зору.</a:t>
            </a:r>
          </a:p>
          <a:p>
            <a:pPr marL="342900" indent="-342900" algn="just">
              <a:buFont typeface="+mj-lt"/>
              <a:buAutoNum type="arabicPeriod"/>
            </a:pPr>
            <a:r>
              <a:rPr lang="uk-UA" sz="1500" b="1" dirty="0" smtClean="0"/>
              <a:t>Викладення власної точки зору.</a:t>
            </a:r>
          </a:p>
          <a:p>
            <a:pPr marL="342900" indent="-342900" algn="just">
              <a:buNone/>
            </a:pPr>
            <a:r>
              <a:rPr lang="uk-UA" sz="1500" b="1" dirty="0" smtClean="0"/>
              <a:t>	Єдиної моделі зразку есе не існує: жанр постійно оновлюється та визначається індивідуальністю автора.</a:t>
            </a:r>
          </a:p>
          <a:p>
            <a:pPr marL="342900" indent="-342900" algn="just">
              <a:buNone/>
            </a:pPr>
            <a:r>
              <a:rPr lang="uk-UA" sz="1500" b="1" dirty="0" smtClean="0"/>
              <a:t>                Може бути вільним чи аргументованим.</a:t>
            </a:r>
          </a:p>
          <a:p>
            <a:pPr>
              <a:buNone/>
            </a:pPr>
            <a:r>
              <a:rPr lang="uk-UA" sz="1500" b="1" dirty="0" smtClean="0">
                <a:solidFill>
                  <a:srgbClr val="C00000"/>
                </a:solidFill>
              </a:rPr>
              <a:t>      </a:t>
            </a:r>
          </a:p>
          <a:p>
            <a:pPr>
              <a:buNone/>
            </a:pPr>
            <a:endParaRPr lang="ru-RU" sz="1400" b="1" dirty="0"/>
          </a:p>
        </p:txBody>
      </p:sp>
      <p:sp>
        <p:nvSpPr>
          <p:cNvPr id="5" name="Текст 4"/>
          <p:cNvSpPr>
            <a:spLocks noGrp="1"/>
          </p:cNvSpPr>
          <p:nvPr>
            <p:ph type="body" sz="quarter" idx="1"/>
          </p:nvPr>
        </p:nvSpPr>
        <p:spPr/>
        <p:txBody>
          <a:bodyPr/>
          <a:lstStyle/>
          <a:p>
            <a:pPr algn="ctr"/>
            <a:r>
              <a:rPr lang="uk-UA" dirty="0" smtClean="0">
                <a:solidFill>
                  <a:schemeClr val="tx1"/>
                </a:solidFill>
              </a:rPr>
              <a:t>“ Метод прес ”</a:t>
            </a:r>
            <a:endParaRPr lang="ru-RU" dirty="0">
              <a:solidFill>
                <a:schemeClr val="tx1"/>
              </a:solidFill>
            </a:endParaRPr>
          </a:p>
        </p:txBody>
      </p:sp>
      <p:sp>
        <p:nvSpPr>
          <p:cNvPr id="6" name="Текст 5"/>
          <p:cNvSpPr>
            <a:spLocks noGrp="1"/>
          </p:cNvSpPr>
          <p:nvPr>
            <p:ph type="body" sz="quarter" idx="3"/>
          </p:nvPr>
        </p:nvSpPr>
        <p:spPr/>
        <p:txBody>
          <a:bodyPr/>
          <a:lstStyle/>
          <a:p>
            <a:pPr algn="ctr"/>
            <a:r>
              <a:rPr lang="uk-UA" dirty="0" smtClean="0">
                <a:solidFill>
                  <a:schemeClr val="tx1"/>
                </a:solidFill>
              </a:rPr>
              <a:t>“ Есе “</a:t>
            </a:r>
            <a:endParaRPr lang="ru-RU" dirty="0">
              <a:solidFill>
                <a:schemeClr val="tx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АКТУАЛІЗАЦІЯ</a:t>
            </a:r>
            <a:endParaRPr lang="ru-RU" sz="2400" b="1" dirty="0">
              <a:solidFill>
                <a:srgbClr val="C00000"/>
              </a:solidFill>
            </a:endParaRPr>
          </a:p>
        </p:txBody>
      </p:sp>
      <p:graphicFrame>
        <p:nvGraphicFramePr>
          <p:cNvPr id="4" name="Содержимое 3"/>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296974"/>
          </a:xfrm>
        </p:spPr>
        <p:txBody>
          <a:bodyPr>
            <a:normAutofit fontScale="90000"/>
          </a:bodyPr>
          <a:lstStyle/>
          <a:p>
            <a:pPr algn="ctr"/>
            <a:r>
              <a:rPr lang="uk-UA" sz="2200" b="1" dirty="0" smtClean="0">
                <a:solidFill>
                  <a:srgbClr val="000099"/>
                </a:solidFill>
              </a:rPr>
              <a:t>Урок за темою</a:t>
            </a:r>
            <a:r>
              <a:rPr lang="uk-UA" sz="2400" b="1" dirty="0" smtClean="0">
                <a:solidFill>
                  <a:srgbClr val="C00000"/>
                </a:solidFill>
              </a:rPr>
              <a:t/>
            </a:r>
            <a:br>
              <a:rPr lang="uk-UA" sz="2400" b="1" dirty="0" smtClean="0">
                <a:solidFill>
                  <a:srgbClr val="C00000"/>
                </a:solidFill>
              </a:rPr>
            </a:br>
            <a:r>
              <a:rPr lang="uk-UA" sz="2400" b="1" dirty="0" smtClean="0">
                <a:solidFill>
                  <a:srgbClr val="C00000"/>
                </a:solidFill>
              </a:rPr>
              <a:t>“ Як </a:t>
            </a:r>
            <a:r>
              <a:rPr lang="uk-UA" sz="2400" b="1" dirty="0" err="1" smtClean="0">
                <a:solidFill>
                  <a:srgbClr val="C00000"/>
                </a:solidFill>
              </a:rPr>
              <a:t>пов</a:t>
            </a:r>
            <a:r>
              <a:rPr lang="en-US" sz="2400" b="1" dirty="0" smtClean="0">
                <a:solidFill>
                  <a:srgbClr val="C00000"/>
                </a:solidFill>
              </a:rPr>
              <a:t>’</a:t>
            </a:r>
            <a:r>
              <a:rPr lang="uk-UA" sz="2400" b="1" dirty="0" err="1" smtClean="0">
                <a:solidFill>
                  <a:srgbClr val="C00000"/>
                </a:solidFill>
              </a:rPr>
              <a:t>язані</a:t>
            </a:r>
            <a:r>
              <a:rPr lang="uk-UA" sz="2400" b="1" dirty="0" smtClean="0">
                <a:solidFill>
                  <a:srgbClr val="C00000"/>
                </a:solidFill>
              </a:rPr>
              <a:t> між собою здоров</a:t>
            </a:r>
            <a:r>
              <a:rPr lang="en-US" sz="2400" b="1" dirty="0" smtClean="0">
                <a:solidFill>
                  <a:srgbClr val="C00000"/>
                </a:solidFill>
              </a:rPr>
              <a:t>’</a:t>
            </a:r>
            <a:r>
              <a:rPr lang="uk-UA" sz="2400" b="1" dirty="0" smtClean="0">
                <a:solidFill>
                  <a:srgbClr val="C00000"/>
                </a:solidFill>
              </a:rPr>
              <a:t>я і моральність людини ”</a:t>
            </a:r>
            <a:r>
              <a:rPr lang="uk-UA" sz="2400" b="1" dirty="0" smtClean="0">
                <a:solidFill>
                  <a:srgbClr val="000099"/>
                </a:solidFill>
              </a:rPr>
              <a:t> </a:t>
            </a:r>
            <a:br>
              <a:rPr lang="uk-UA" sz="2400" b="1" dirty="0" smtClean="0">
                <a:solidFill>
                  <a:srgbClr val="000099"/>
                </a:solidFill>
              </a:rPr>
            </a:br>
            <a:r>
              <a:rPr lang="uk-UA" sz="1800" b="1" dirty="0" smtClean="0">
                <a:solidFill>
                  <a:schemeClr val="tx1"/>
                </a:solidFill>
              </a:rPr>
              <a:t>( 6 клас )</a:t>
            </a:r>
            <a:endParaRPr lang="ru-RU" sz="1800" b="1" dirty="0">
              <a:solidFill>
                <a:schemeClr val="tx1"/>
              </a:solidFill>
            </a:endParaRPr>
          </a:p>
        </p:txBody>
      </p:sp>
      <p:sp>
        <p:nvSpPr>
          <p:cNvPr id="3" name="Содержимое 2"/>
          <p:cNvSpPr>
            <a:spLocks noGrp="1"/>
          </p:cNvSpPr>
          <p:nvPr>
            <p:ph sz="quarter" idx="1"/>
          </p:nvPr>
        </p:nvSpPr>
        <p:spPr/>
        <p:txBody>
          <a:bodyPr>
            <a:normAutofit/>
          </a:bodyPr>
          <a:lstStyle/>
          <a:p>
            <a:pPr algn="ctr">
              <a:buNone/>
            </a:pPr>
            <a:r>
              <a:rPr lang="uk-UA" sz="1800" b="1" i="1" dirty="0" smtClean="0">
                <a:solidFill>
                  <a:srgbClr val="000099"/>
                </a:solidFill>
              </a:rPr>
              <a:t>Есе</a:t>
            </a:r>
          </a:p>
          <a:p>
            <a:pPr algn="just">
              <a:buNone/>
            </a:pPr>
            <a:r>
              <a:rPr lang="uk-UA" sz="1600" b="1" dirty="0" smtClean="0"/>
              <a:t>	</a:t>
            </a:r>
            <a:r>
              <a:rPr lang="uk-UA" sz="1600" dirty="0" smtClean="0"/>
              <a:t> 	</a:t>
            </a:r>
            <a:r>
              <a:rPr lang="uk-UA" sz="1400" b="1" dirty="0" smtClean="0"/>
              <a:t>Давайте поговоримо про необхідність милосердя, доброти, гуманності. Більшість моїх однолітків вважає, що бути милосердним – це професія медичного працівника.</a:t>
            </a:r>
            <a:endParaRPr lang="ru-RU" sz="1400" b="1" dirty="0" smtClean="0"/>
          </a:p>
          <a:p>
            <a:pPr algn="just">
              <a:buNone/>
            </a:pPr>
            <a:r>
              <a:rPr lang="ru-RU" sz="1400" b="1" dirty="0" smtClean="0"/>
              <a:t>		</a:t>
            </a:r>
            <a:r>
              <a:rPr lang="uk-UA" sz="1400" b="1" dirty="0" smtClean="0"/>
              <a:t>Доброта, гуманність, співчутливість – ці важливі риси породжуються вдачею людини, характером, проявляються у здоровому способі життя.</a:t>
            </a:r>
            <a:endParaRPr lang="ru-RU" sz="1400" b="1" dirty="0" smtClean="0"/>
          </a:p>
          <a:p>
            <a:pPr algn="just">
              <a:buNone/>
            </a:pPr>
            <a:r>
              <a:rPr lang="uk-UA" sz="1400" b="1" dirty="0" smtClean="0"/>
              <a:t>		Тільки здорова людина, життєрадісна, сповнена енергії, здатна в повній мірі надавати необхідну допомогу людям.</a:t>
            </a:r>
            <a:endParaRPr lang="ru-RU" sz="1400" b="1" dirty="0" smtClean="0"/>
          </a:p>
          <a:p>
            <a:pPr algn="just">
              <a:buNone/>
            </a:pPr>
            <a:r>
              <a:rPr lang="uk-UA" sz="1400" b="1" dirty="0" smtClean="0"/>
              <a:t>		Здоров’я – обов’язкова умова життя кожної людини,її краси, адже здоров’я здатне надати по-справжньому чудовий колір обличчю, робить шкіру пружною, еластичною, волосся – густим, блискучим, дихання – легким і чистим.</a:t>
            </a:r>
          </a:p>
          <a:p>
            <a:pPr algn="just">
              <a:buNone/>
            </a:pPr>
            <a:r>
              <a:rPr lang="uk-UA" sz="1400" dirty="0" smtClean="0"/>
              <a:t>		</a:t>
            </a:r>
            <a:r>
              <a:rPr lang="uk-UA" sz="1400" b="1" dirty="0" smtClean="0"/>
              <a:t>Природа заклала резерви здоров</a:t>
            </a:r>
            <a:r>
              <a:rPr lang="ru-RU" sz="1400" b="1" dirty="0" smtClean="0"/>
              <a:t>’</a:t>
            </a:r>
            <a:r>
              <a:rPr lang="uk-UA" sz="1400" b="1" dirty="0" smtClean="0"/>
              <a:t>я кожному з нас із досить великим запасом. Вони зберігаються, якщо людина правильно ними користується. Без тренування резерви здоров’я згасають, бо здоров’я – це не відсутність захворювань, а щось позитивне й життєрадісне, охоче виконання обов’язків, що їх життя покладає на людину.</a:t>
            </a:r>
          </a:p>
          <a:p>
            <a:pPr algn="r">
              <a:buNone/>
            </a:pPr>
            <a:r>
              <a:rPr lang="uk-UA" sz="1400" b="1" i="1" dirty="0" smtClean="0"/>
              <a:t>Єлизавета, 12 років</a:t>
            </a:r>
            <a:endParaRPr lang="ru-RU" sz="1400" b="1" i="1" dirty="0" smtClean="0"/>
          </a:p>
          <a:p>
            <a:pPr algn="just">
              <a:buNone/>
            </a:pPr>
            <a:endParaRPr lang="ru-RU" sz="1400"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7467600" cy="2786082"/>
          </a:xfrm>
        </p:spPr>
        <p:txBody>
          <a:bodyPr>
            <a:normAutofit fontScale="90000"/>
          </a:bodyPr>
          <a:lstStyle/>
          <a:p>
            <a:pPr algn="ct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dirty="0" smtClean="0"/>
              <a:t/>
            </a:r>
            <a:br>
              <a:rPr lang="ru-RU" dirty="0" smtClean="0"/>
            </a:br>
            <a:r>
              <a:rPr lang="ru-RU" dirty="0" smtClean="0">
                <a:solidFill>
                  <a:srgbClr val="000099"/>
                </a:solidFill>
              </a:rPr>
              <a:t> </a:t>
            </a:r>
            <a:r>
              <a:rPr lang="ru-RU" sz="3200" dirty="0" smtClean="0">
                <a:solidFill>
                  <a:srgbClr val="000099"/>
                </a:solidFill>
              </a:rPr>
              <a:t> </a:t>
            </a:r>
            <a:r>
              <a:rPr lang="ru-RU" sz="2700" b="1" dirty="0" err="1" smtClean="0">
                <a:solidFill>
                  <a:srgbClr val="C00000"/>
                </a:solidFill>
              </a:rPr>
              <a:t>Успіху</a:t>
            </a:r>
            <a:r>
              <a:rPr lang="ru-RU" sz="2700" b="1" dirty="0" smtClean="0">
                <a:solidFill>
                  <a:srgbClr val="C00000"/>
                </a:solidFill>
              </a:rPr>
              <a:t>,</a:t>
            </a:r>
            <a:br>
              <a:rPr lang="ru-RU" sz="2700" b="1" dirty="0" smtClean="0">
                <a:solidFill>
                  <a:srgbClr val="C00000"/>
                </a:solidFill>
              </a:rPr>
            </a:br>
            <a:r>
              <a:rPr lang="ru-RU" sz="2700" b="1" dirty="0" err="1" smtClean="0">
                <a:solidFill>
                  <a:srgbClr val="C00000"/>
                </a:solidFill>
              </a:rPr>
              <a:t>приголомшливого</a:t>
            </a:r>
            <a:r>
              <a:rPr lang="ru-RU" sz="2700" b="1" dirty="0" smtClean="0">
                <a:solidFill>
                  <a:srgbClr val="C00000"/>
                </a:solidFill>
              </a:rPr>
              <a:t>  та  </a:t>
            </a:r>
            <a:r>
              <a:rPr lang="ru-RU" sz="2700" b="1" dirty="0" err="1" smtClean="0">
                <a:solidFill>
                  <a:srgbClr val="C00000"/>
                </a:solidFill>
              </a:rPr>
              <a:t>довгоочікуваного</a:t>
            </a:r>
            <a:r>
              <a:rPr lang="ru-RU" sz="2700" b="1" dirty="0" smtClean="0">
                <a:solidFill>
                  <a:srgbClr val="C00000"/>
                </a:solidFill>
              </a:rPr>
              <a:t>.</a:t>
            </a:r>
            <a:br>
              <a:rPr lang="ru-RU" sz="2700" b="1" dirty="0" smtClean="0">
                <a:solidFill>
                  <a:srgbClr val="C00000"/>
                </a:solidFill>
              </a:rPr>
            </a:br>
            <a:r>
              <a:rPr lang="ru-RU" sz="2700" b="1" dirty="0" err="1" smtClean="0">
                <a:solidFill>
                  <a:srgbClr val="C00000"/>
                </a:solidFill>
              </a:rPr>
              <a:t>Доб</a:t>
            </a:r>
            <a:r>
              <a:rPr lang="en-US" sz="2700" b="1" dirty="0" smtClean="0">
                <a:solidFill>
                  <a:srgbClr val="C00000"/>
                </a:solidFill>
              </a:rPr>
              <a:t>’</a:t>
            </a:r>
            <a:r>
              <a:rPr lang="uk-UA" sz="2700" b="1" dirty="0" smtClean="0">
                <a:solidFill>
                  <a:srgbClr val="C00000"/>
                </a:solidFill>
              </a:rPr>
              <a:t>є</a:t>
            </a:r>
            <a:r>
              <a:rPr lang="ru-RU" sz="2700" b="1" dirty="0" err="1" smtClean="0">
                <a:solidFill>
                  <a:srgbClr val="C00000"/>
                </a:solidFill>
              </a:rPr>
              <a:t>мося</a:t>
            </a:r>
            <a:r>
              <a:rPr lang="ru-RU" sz="2700" b="1" dirty="0" smtClean="0">
                <a:solidFill>
                  <a:srgbClr val="C00000"/>
                </a:solidFill>
              </a:rPr>
              <a:t>, </a:t>
            </a:r>
            <a:r>
              <a:rPr lang="ru-RU" sz="2700" b="1" dirty="0" err="1" smtClean="0">
                <a:solidFill>
                  <a:srgbClr val="C00000"/>
                </a:solidFill>
              </a:rPr>
              <a:t>дочекаємося</a:t>
            </a:r>
            <a:r>
              <a:rPr lang="ru-RU" sz="2700" b="1" dirty="0" smtClean="0">
                <a:solidFill>
                  <a:srgbClr val="C00000"/>
                </a:solidFill>
              </a:rPr>
              <a:t>, </a:t>
            </a:r>
            <a:r>
              <a:rPr lang="ru-RU" sz="2700" b="1" dirty="0" err="1" smtClean="0">
                <a:solidFill>
                  <a:srgbClr val="C00000"/>
                </a:solidFill>
              </a:rPr>
              <a:t>досягнемо</a:t>
            </a:r>
            <a:r>
              <a:rPr lang="ru-RU" sz="2700" b="1" dirty="0" smtClean="0">
                <a:solidFill>
                  <a:srgbClr val="C00000"/>
                </a:solidFill>
              </a:rPr>
              <a:t> . </a:t>
            </a:r>
            <a:br>
              <a:rPr lang="ru-RU" sz="2700" b="1" dirty="0" smtClean="0">
                <a:solidFill>
                  <a:srgbClr val="C00000"/>
                </a:solidFill>
              </a:rPr>
            </a:br>
            <a:r>
              <a:rPr lang="ru-RU" sz="2700" b="1" dirty="0" smtClean="0">
                <a:solidFill>
                  <a:srgbClr val="C00000"/>
                </a:solidFill>
              </a:rPr>
              <a:t>Нас точно </a:t>
            </a:r>
            <a:r>
              <a:rPr lang="ru-RU" sz="2700" b="1" dirty="0" err="1" smtClean="0">
                <a:solidFill>
                  <a:srgbClr val="C00000"/>
                </a:solidFill>
              </a:rPr>
              <a:t>чекають</a:t>
            </a:r>
            <a:r>
              <a:rPr lang="ru-RU" sz="2700" b="1" dirty="0" smtClean="0">
                <a:solidFill>
                  <a:srgbClr val="C00000"/>
                </a:solidFill>
              </a:rPr>
              <a:t> </a:t>
            </a:r>
            <a:r>
              <a:rPr lang="ru-RU" sz="2700" b="1" dirty="0" err="1" smtClean="0">
                <a:solidFill>
                  <a:srgbClr val="C00000"/>
                </a:solidFill>
              </a:rPr>
              <a:t>успіхи</a:t>
            </a:r>
            <a:r>
              <a:rPr lang="ru-RU" sz="2700" b="1" dirty="0" smtClean="0">
                <a:solidFill>
                  <a:srgbClr val="C00000"/>
                </a:solidFill>
              </a:rPr>
              <a:t> </a:t>
            </a:r>
            <a:br>
              <a:rPr lang="ru-RU" sz="2700" b="1" dirty="0" smtClean="0">
                <a:solidFill>
                  <a:srgbClr val="C00000"/>
                </a:solidFill>
              </a:rPr>
            </a:br>
            <a:r>
              <a:rPr lang="ru-RU" sz="2700" b="1" dirty="0" smtClean="0">
                <a:solidFill>
                  <a:srgbClr val="C00000"/>
                </a:solidFill>
              </a:rPr>
              <a:t>І </a:t>
            </a:r>
            <a:r>
              <a:rPr lang="ru-RU" sz="2700" b="1" dirty="0" err="1" smtClean="0">
                <a:solidFill>
                  <a:srgbClr val="C00000"/>
                </a:solidFill>
              </a:rPr>
              <a:t>удачі</a:t>
            </a:r>
            <a:r>
              <a:rPr lang="ru-RU" sz="2700" b="1" dirty="0" smtClean="0">
                <a:solidFill>
                  <a:srgbClr val="C00000"/>
                </a:solidFill>
              </a:rPr>
              <a:t>! </a:t>
            </a:r>
            <a:r>
              <a:rPr lang="ru-RU" dirty="0" smtClean="0">
                <a:solidFill>
                  <a:srgbClr val="C00000"/>
                </a:solidFill>
              </a:rPr>
              <a:t/>
            </a:r>
            <a:br>
              <a:rPr lang="ru-RU" dirty="0" smtClean="0">
                <a:solidFill>
                  <a:srgbClr val="C00000"/>
                </a:solidFill>
              </a:rPr>
            </a:br>
            <a:endParaRPr lang="ru-RU" dirty="0">
              <a:solidFill>
                <a:srgbClr val="C00000"/>
              </a:solidFill>
            </a:endParaRPr>
          </a:p>
        </p:txBody>
      </p:sp>
      <p:pic>
        <p:nvPicPr>
          <p:cNvPr id="3" name="Рисунок 2" descr="AG00037_.GIF"/>
          <p:cNvPicPr>
            <a:picLocks noChangeAspect="1"/>
          </p:cNvPicPr>
          <p:nvPr/>
        </p:nvPicPr>
        <p:blipFill>
          <a:blip r:embed="rId2"/>
          <a:stretch>
            <a:fillRect/>
          </a:stretch>
        </p:blipFill>
        <p:spPr>
          <a:xfrm>
            <a:off x="3357554" y="3500438"/>
            <a:ext cx="2571768" cy="2786082"/>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УСВІДОМЛЕННЯ ЗМІСТУ</a:t>
            </a:r>
            <a:endParaRPr lang="ru-RU" sz="2400" b="1" dirty="0">
              <a:solidFill>
                <a:srgbClr val="000099"/>
              </a:solidFill>
            </a:endParaRPr>
          </a:p>
        </p:txBody>
      </p:sp>
      <p:graphicFrame>
        <p:nvGraphicFramePr>
          <p:cNvPr id="4" name="Содержимое 3"/>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 РІЗНОКОЛЬРОВІ КАПЕЛЮШКИ “</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lgn="ctr">
              <a:buNone/>
            </a:pPr>
            <a:r>
              <a:rPr lang="uk-UA" sz="2000" b="1" dirty="0" smtClean="0">
                <a:solidFill>
                  <a:srgbClr val="000099"/>
                </a:solidFill>
              </a:rPr>
              <a:t>Урок  </a:t>
            </a:r>
            <a:r>
              <a:rPr lang="ru-RU" sz="2000" b="1" dirty="0" smtClean="0">
                <a:solidFill>
                  <a:srgbClr val="000099"/>
                </a:solidFill>
              </a:rPr>
              <a:t>« </a:t>
            </a:r>
            <a:r>
              <a:rPr lang="uk-UA" sz="2000" b="1" dirty="0" smtClean="0">
                <a:solidFill>
                  <a:srgbClr val="000099"/>
                </a:solidFill>
              </a:rPr>
              <a:t>Як </a:t>
            </a:r>
            <a:r>
              <a:rPr lang="uk-UA" sz="2000" b="1" dirty="0" err="1" smtClean="0">
                <a:solidFill>
                  <a:srgbClr val="000099"/>
                </a:solidFill>
              </a:rPr>
              <a:t>пов</a:t>
            </a:r>
            <a:r>
              <a:rPr lang="en-US" sz="2000" b="1" dirty="0" smtClean="0">
                <a:solidFill>
                  <a:srgbClr val="000099"/>
                </a:solidFill>
              </a:rPr>
              <a:t>’</a:t>
            </a:r>
            <a:r>
              <a:rPr lang="uk-UA" sz="2000" b="1" dirty="0" err="1" smtClean="0">
                <a:solidFill>
                  <a:srgbClr val="000099"/>
                </a:solidFill>
              </a:rPr>
              <a:t>язані</a:t>
            </a:r>
            <a:r>
              <a:rPr lang="uk-UA" sz="2000" b="1" dirty="0" smtClean="0">
                <a:solidFill>
                  <a:srgbClr val="000099"/>
                </a:solidFill>
              </a:rPr>
              <a:t> довкілля і здоров</a:t>
            </a:r>
            <a:r>
              <a:rPr lang="en-US" sz="2000" b="1" dirty="0" smtClean="0">
                <a:solidFill>
                  <a:srgbClr val="000099"/>
                </a:solidFill>
              </a:rPr>
              <a:t>’</a:t>
            </a:r>
            <a:r>
              <a:rPr lang="uk-UA" sz="2000" b="1" dirty="0" smtClean="0">
                <a:solidFill>
                  <a:srgbClr val="000099"/>
                </a:solidFill>
              </a:rPr>
              <a:t>я </a:t>
            </a:r>
            <a:r>
              <a:rPr lang="ru-RU" sz="2000" b="1" dirty="0" err="1" smtClean="0">
                <a:solidFill>
                  <a:srgbClr val="000099"/>
                </a:solidFill>
              </a:rPr>
              <a:t>людини</a:t>
            </a:r>
            <a:r>
              <a:rPr lang="ru-RU" sz="2000" b="1" dirty="0" smtClean="0">
                <a:solidFill>
                  <a:srgbClr val="000099"/>
                </a:solidFill>
              </a:rPr>
              <a:t> » </a:t>
            </a:r>
          </a:p>
          <a:p>
            <a:pPr algn="ctr">
              <a:buNone/>
            </a:pPr>
            <a:r>
              <a:rPr lang="uk-UA" sz="2000" b="1" dirty="0" smtClean="0"/>
              <a:t>( 6 клас )</a:t>
            </a:r>
          </a:p>
          <a:p>
            <a:pPr algn="ctr">
              <a:buNone/>
            </a:pPr>
            <a:r>
              <a:rPr lang="uk-UA" sz="1600" b="1" dirty="0" smtClean="0">
                <a:solidFill>
                  <a:srgbClr val="C00000"/>
                </a:solidFill>
              </a:rPr>
              <a:t>Опрацювання тексту </a:t>
            </a:r>
          </a:p>
          <a:p>
            <a:pPr algn="ctr">
              <a:buNone/>
            </a:pPr>
            <a:r>
              <a:rPr lang="uk-UA" sz="1600" b="1" dirty="0" smtClean="0">
                <a:solidFill>
                  <a:srgbClr val="C00000"/>
                </a:solidFill>
              </a:rPr>
              <a:t>про вплив алкоголю на долю Джека Лондона </a:t>
            </a:r>
            <a:r>
              <a:rPr lang="uk-UA" sz="1600" b="1" dirty="0" smtClean="0"/>
              <a:t> (с.67)</a:t>
            </a:r>
            <a:endParaRPr lang="uk-UA" sz="1600" b="1" dirty="0" smtClean="0">
              <a:solidFill>
                <a:srgbClr val="C00000"/>
              </a:solidFill>
            </a:endParaRPr>
          </a:p>
          <a:p>
            <a:pPr algn="just">
              <a:buNone/>
            </a:pPr>
            <a:r>
              <a:rPr lang="uk-UA" sz="1600" b="1" i="1" u="sng" dirty="0" smtClean="0"/>
              <a:t>Білий капелюшок</a:t>
            </a:r>
            <a:r>
              <a:rPr lang="uk-UA" sz="1600" b="1" dirty="0" smtClean="0"/>
              <a:t>  (виділення фактів) : з раннього дитинства Джек Лондон був кинутий напризволяще: тікав з дому, мандрував, крав. Під впливом приятелів став пиячити. З часом знайшов сили кинути  цю шкідливу звичку. Став письменником. Але в останні роки свого життя  повернувся до алкогольної залежності. Помер у сорокарічному віці.</a:t>
            </a:r>
            <a:endParaRPr lang="ru-RU" sz="1600" b="1" dirty="0" smtClean="0"/>
          </a:p>
          <a:p>
            <a:pPr algn="just">
              <a:buNone/>
            </a:pPr>
            <a:r>
              <a:rPr lang="uk-UA" sz="1600" b="1" i="1" u="sng" dirty="0" smtClean="0"/>
              <a:t>Чорний капелюшок</a:t>
            </a:r>
            <a:r>
              <a:rPr lang="uk-UA" sz="1600" b="1" dirty="0" smtClean="0"/>
              <a:t>   ( критика ) : Джек Лондон був слабкою людиною. Вже з дитинства він обрав для себе шлях у безодню, бо шкідливі звички  ще нікого не довели до добра. Як людина творча і популярна , він мав можливість до самовдосконалення та  самореалізації, але не скористався цією нагодою.</a:t>
            </a:r>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dirty="0" smtClean="0"/>
          </a:p>
          <a:p>
            <a:pPr algn="just">
              <a:buNone/>
            </a:pPr>
            <a:endParaRPr lang="uk-UA" sz="1600" b="1" u="sng" dirty="0" smtClean="0"/>
          </a:p>
          <a:p>
            <a:pPr algn="just">
              <a:buNone/>
            </a:pPr>
            <a:endParaRPr lang="uk-UA" sz="1600" b="1" u="sng" dirty="0" smtClean="0"/>
          </a:p>
          <a:p>
            <a:pPr algn="just">
              <a:buNone/>
            </a:pPr>
            <a:endParaRPr lang="uk-UA" sz="1600" b="1" u="sng" dirty="0" smtClean="0"/>
          </a:p>
          <a:p>
            <a:pPr algn="just">
              <a:buNone/>
            </a:pPr>
            <a:endParaRPr lang="ru-RU" sz="1600" b="1" u="sng"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642918"/>
            <a:ext cx="7467600" cy="5831034"/>
          </a:xfrm>
        </p:spPr>
        <p:txBody>
          <a:bodyPr>
            <a:normAutofit/>
          </a:bodyPr>
          <a:lstStyle/>
          <a:p>
            <a:pPr algn="just">
              <a:buNone/>
            </a:pPr>
            <a:endParaRPr lang="uk-UA" sz="1600" b="1" u="sng" dirty="0" smtClean="0"/>
          </a:p>
          <a:p>
            <a:pPr algn="just">
              <a:buNone/>
            </a:pPr>
            <a:r>
              <a:rPr lang="uk-UA" sz="1600" b="1" dirty="0" smtClean="0"/>
              <a:t>  </a:t>
            </a:r>
            <a:r>
              <a:rPr lang="uk-UA" sz="1600" b="1" i="1" u="sng" dirty="0" smtClean="0"/>
              <a:t>Червоний капелюшок</a:t>
            </a:r>
            <a:r>
              <a:rPr lang="uk-UA" sz="1600" b="1" i="1" dirty="0" smtClean="0"/>
              <a:t>   </a:t>
            </a:r>
            <a:r>
              <a:rPr lang="uk-UA" sz="1600" b="1" dirty="0" smtClean="0"/>
              <a:t>( емоції, почуття): доля Джека Лондона не залишила нас байдужими. Нам дуже жаль, що талановитий митець так і не зміг реалізувати всіх своїх задумів і планів. Смуток огортає наші душі, бо всі усвідомлюємо, що  його доля не була поодиничною. Але урок так і не був засвоєний іншими обдарованими, але слабкими у своєму виборі митцями.</a:t>
            </a:r>
          </a:p>
          <a:p>
            <a:pPr algn="just">
              <a:buNone/>
            </a:pPr>
            <a:r>
              <a:rPr lang="uk-UA" sz="1600" b="1" dirty="0" smtClean="0"/>
              <a:t>  </a:t>
            </a:r>
            <a:r>
              <a:rPr lang="uk-UA" sz="1600" b="1" u="sng" dirty="0" smtClean="0"/>
              <a:t> </a:t>
            </a:r>
            <a:r>
              <a:rPr lang="uk-UA" sz="1600" b="1" i="1" u="sng" dirty="0" smtClean="0"/>
              <a:t>Жовтий капелюшок</a:t>
            </a:r>
            <a:r>
              <a:rPr lang="uk-UA" sz="1600" b="1" i="1" dirty="0" smtClean="0"/>
              <a:t>    </a:t>
            </a:r>
            <a:r>
              <a:rPr lang="uk-UA" sz="1600" b="1" dirty="0" smtClean="0"/>
              <a:t>( оптимістична позиція ) :  для Джека Лондона боротьба зі шкідливою звичкою продовжувалася  з дитячих років. Оточуюче середовище наклало певний відбиток на формування звичок письменника. Але слід відзначити, що митець знайшов у собі сили відійти від вживання алкоголю  на довгі роки. Світ  побачили  чимало оповідань і віршів .</a:t>
            </a:r>
            <a:endParaRPr lang="uk-UA" sz="1600" b="1" u="sng" dirty="0" smtClean="0"/>
          </a:p>
          <a:p>
            <a:pPr algn="just">
              <a:buNone/>
            </a:pPr>
            <a:r>
              <a:rPr lang="uk-UA" sz="1600" b="1" dirty="0" smtClean="0"/>
              <a:t>  </a:t>
            </a:r>
            <a:r>
              <a:rPr lang="uk-UA" sz="1600" b="1" i="1" u="sng" dirty="0" smtClean="0"/>
              <a:t>Синій капелюшок</a:t>
            </a:r>
            <a:r>
              <a:rPr lang="uk-UA" sz="1600" b="1" dirty="0" smtClean="0"/>
              <a:t> ( життєвий урок, який випливає ): усвідомлення того, що  доволі молода талановита людина пішла з  життя не в наслідок тяжкої невиліковної хвороби, а  залежності від алкоголю, ще раз примусила  нас переглянути життєві орієнтири молоді і прийти до висновку : “ Алкоголь руйнує молодість, підриває сили, відбирає енергію, вщент знищує людину ”.</a:t>
            </a:r>
            <a:endParaRPr lang="uk-UA" sz="1600" b="1" u="sng" dirty="0"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 ДИСКУСІЯ “</a:t>
            </a:r>
            <a:endParaRPr lang="ru-RU" sz="2400" b="1" dirty="0">
              <a:solidFill>
                <a:srgbClr val="000099"/>
              </a:solidFill>
            </a:endParaRPr>
          </a:p>
        </p:txBody>
      </p:sp>
      <p:sp>
        <p:nvSpPr>
          <p:cNvPr id="3" name="Содержимое 2"/>
          <p:cNvSpPr>
            <a:spLocks noGrp="1"/>
          </p:cNvSpPr>
          <p:nvPr>
            <p:ph sz="quarter" idx="1"/>
          </p:nvPr>
        </p:nvSpPr>
        <p:spPr>
          <a:xfrm>
            <a:off x="457200" y="1600200"/>
            <a:ext cx="7615262" cy="4873752"/>
          </a:xfrm>
        </p:spPr>
        <p:txBody>
          <a:bodyPr>
            <a:normAutofit/>
          </a:bodyPr>
          <a:lstStyle/>
          <a:p>
            <a:pPr algn="just">
              <a:buNone/>
            </a:pPr>
            <a:r>
              <a:rPr lang="uk-UA" sz="1800" b="1" dirty="0" smtClean="0"/>
              <a:t>	          Клас об</a:t>
            </a:r>
            <a:r>
              <a:rPr lang="en-US" sz="1800" b="1" dirty="0" smtClean="0"/>
              <a:t>’</a:t>
            </a:r>
            <a:r>
              <a:rPr lang="uk-UA" sz="1800" b="1" dirty="0" err="1" smtClean="0"/>
              <a:t>єднується</a:t>
            </a:r>
            <a:r>
              <a:rPr lang="uk-UA" sz="1800" b="1" dirty="0" smtClean="0"/>
              <a:t> у групи. Кількість  учнів у групі дорівнює чотирьом. Групи об</a:t>
            </a:r>
            <a:r>
              <a:rPr lang="en-US" sz="1800" b="1" dirty="0" smtClean="0"/>
              <a:t>’</a:t>
            </a:r>
            <a:r>
              <a:rPr lang="uk-UA" sz="1800" b="1" dirty="0" err="1" smtClean="0"/>
              <a:t>єднуються</a:t>
            </a:r>
            <a:r>
              <a:rPr lang="uk-UA" sz="1800" b="1" dirty="0" smtClean="0"/>
              <a:t> в пари.</a:t>
            </a:r>
            <a:endParaRPr lang="uk-UA" sz="1800" b="1" i="1" dirty="0" smtClean="0"/>
          </a:p>
          <a:p>
            <a:pPr algn="ctr">
              <a:buNone/>
            </a:pPr>
            <a:r>
              <a:rPr lang="uk-UA" sz="1800" b="1" i="1" dirty="0" smtClean="0">
                <a:solidFill>
                  <a:srgbClr val="C00000"/>
                </a:solidFill>
              </a:rPr>
              <a:t>Теми для дискусії “ Скарбничка аргументів ”</a:t>
            </a:r>
          </a:p>
          <a:p>
            <a:pPr marL="342900" indent="-342900" algn="just">
              <a:buFont typeface="+mj-lt"/>
              <a:buAutoNum type="arabicPeriod"/>
            </a:pPr>
            <a:r>
              <a:rPr lang="uk-UA" sz="1800" b="1" dirty="0" smtClean="0"/>
              <a:t>За останні десятиліття в різних країнах світу закони не стали моральнішими.</a:t>
            </a:r>
          </a:p>
          <a:p>
            <a:pPr marL="342900" indent="-342900" algn="just">
              <a:buFont typeface="+mj-lt"/>
              <a:buAutoNum type="arabicPeriod"/>
            </a:pPr>
            <a:r>
              <a:rPr lang="uk-UA" sz="1800" b="1" dirty="0" smtClean="0"/>
              <a:t>“ Досягнення ідеалу завжди </a:t>
            </a:r>
            <a:r>
              <a:rPr lang="uk-UA" sz="1800" b="1" dirty="0" err="1" smtClean="0"/>
              <a:t>пов</a:t>
            </a:r>
            <a:r>
              <a:rPr lang="en-US" sz="1800" b="1" dirty="0" smtClean="0"/>
              <a:t>’</a:t>
            </a:r>
            <a:r>
              <a:rPr lang="uk-UA" sz="1800" b="1" dirty="0" err="1" smtClean="0"/>
              <a:t>язане</a:t>
            </a:r>
            <a:r>
              <a:rPr lang="uk-UA" sz="1800" b="1" dirty="0" smtClean="0"/>
              <a:t> з ризиком ”.( </a:t>
            </a:r>
            <a:r>
              <a:rPr lang="uk-UA" sz="1800" b="1" dirty="0" err="1" smtClean="0"/>
              <a:t>В.Гю-го</a:t>
            </a:r>
            <a:r>
              <a:rPr lang="uk-UA" sz="1800" b="1" dirty="0" smtClean="0"/>
              <a:t>)</a:t>
            </a:r>
          </a:p>
          <a:p>
            <a:pPr marL="342900" indent="-342900" algn="just">
              <a:buFont typeface="+mj-lt"/>
              <a:buAutoNum type="arabicPeriod"/>
            </a:pPr>
            <a:r>
              <a:rPr lang="uk-UA" sz="1800" b="1" dirty="0" smtClean="0"/>
              <a:t>Людина повністю залежить від навколишнього середовища, у якому живе.</a:t>
            </a:r>
          </a:p>
          <a:p>
            <a:pPr marL="342900" indent="-342900" algn="just">
              <a:buFont typeface="+mj-lt"/>
              <a:buAutoNum type="arabicPeriod"/>
            </a:pPr>
            <a:r>
              <a:rPr lang="uk-UA" sz="1800" b="1" dirty="0" smtClean="0"/>
              <a:t>“ Терпимість – донька сумніву ”. ( Е. М.Ремарк)</a:t>
            </a:r>
          </a:p>
          <a:p>
            <a:pPr marL="342900" indent="-342900" algn="just">
              <a:buFont typeface="+mj-lt"/>
              <a:buAutoNum type="arabicPeriod"/>
            </a:pPr>
            <a:r>
              <a:rPr lang="uk-UA" sz="1800" b="1" dirty="0" smtClean="0"/>
              <a:t>Виявити себе справжнім громадянином можна тільки за певних обставин.</a:t>
            </a:r>
          </a:p>
          <a:p>
            <a:pPr marL="342900" indent="-342900" algn="just">
              <a:buFont typeface="+mj-lt"/>
              <a:buAutoNum type="arabicPeriod"/>
            </a:pPr>
            <a:r>
              <a:rPr lang="uk-UA" sz="1800" b="1" dirty="0" smtClean="0"/>
              <a:t>Життя засноване на виконанні </a:t>
            </a:r>
            <a:r>
              <a:rPr lang="uk-UA" sz="1800" b="1" dirty="0" err="1" smtClean="0"/>
              <a:t>зобов</a:t>
            </a:r>
            <a:r>
              <a:rPr lang="en-US" sz="1800" b="1" dirty="0" smtClean="0"/>
              <a:t>’</a:t>
            </a:r>
            <a:r>
              <a:rPr lang="uk-UA" sz="1800" b="1" dirty="0" err="1" smtClean="0"/>
              <a:t>язань</a:t>
            </a:r>
            <a:r>
              <a:rPr lang="uk-UA" sz="1800" b="1" dirty="0" smtClean="0"/>
              <a:t>.</a:t>
            </a:r>
          </a:p>
          <a:p>
            <a:pPr marL="342900" indent="-342900" algn="just">
              <a:buFont typeface="+mj-lt"/>
              <a:buAutoNum type="arabicPeriod"/>
            </a:pPr>
            <a:r>
              <a:rPr lang="uk-UA" sz="1800" b="1" dirty="0" smtClean="0"/>
              <a:t>Якісно виконана робота є засобом розвитку людини.</a:t>
            </a:r>
          </a:p>
          <a:p>
            <a:pPr marL="342900" indent="-342900" algn="just">
              <a:buFont typeface="+mj-lt"/>
              <a:buAutoNum type="arabicPeriod"/>
            </a:pPr>
            <a:endParaRPr lang="uk-UA" sz="1800" b="1" dirty="0" smtClean="0"/>
          </a:p>
          <a:p>
            <a:pPr marL="342900" indent="-342900" algn="just">
              <a:buFont typeface="+mj-lt"/>
              <a:buAutoNum type="arabicPeriod"/>
            </a:pPr>
            <a:endParaRPr lang="uk-UA" sz="1800" b="1" dirty="0" smtClean="0"/>
          </a:p>
          <a:p>
            <a:pPr marL="342900" indent="-342900" algn="just">
              <a:buFont typeface="+mj-lt"/>
              <a:buAutoNum type="arabicPeriod"/>
            </a:pPr>
            <a:endParaRPr lang="uk-UA" sz="1800" b="1" dirty="0" smtClean="0"/>
          </a:p>
          <a:p>
            <a:pPr marL="342900" indent="-342900" algn="just">
              <a:buFont typeface="+mj-lt"/>
              <a:buAutoNum type="arabicPeriod"/>
            </a:pPr>
            <a:endParaRPr lang="ru-RU" sz="1800"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РЕФЛЕКСІЯ </a:t>
            </a:r>
            <a:endParaRPr lang="ru-RU" sz="2400" b="1" dirty="0">
              <a:solidFill>
                <a:srgbClr val="C00000"/>
              </a:solidFill>
            </a:endParaRPr>
          </a:p>
        </p:txBody>
      </p:sp>
      <p:graphicFrame>
        <p:nvGraphicFramePr>
          <p:cNvPr id="4" name="Содержимое 3"/>
          <p:cNvGraphicFramePr>
            <a:graphicFrameLocks noGrp="1"/>
          </p:cNvGraphicFramePr>
          <p:nvPr>
            <p:ph sz="quarter" idx="1"/>
          </p:nvPr>
        </p:nvGraphicFramePr>
        <p:xfrm>
          <a:off x="457200" y="1600200"/>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 ОБЕРИ ПОЗИЦІЮ ”</a:t>
            </a:r>
            <a:endParaRPr lang="ru-RU" sz="2400" b="1" dirty="0">
              <a:solidFill>
                <a:srgbClr val="000099"/>
              </a:solidFill>
            </a:endParaRPr>
          </a:p>
        </p:txBody>
      </p:sp>
      <p:sp>
        <p:nvSpPr>
          <p:cNvPr id="3" name="Содержимое 2"/>
          <p:cNvSpPr>
            <a:spLocks noGrp="1"/>
          </p:cNvSpPr>
          <p:nvPr>
            <p:ph sz="quarter" idx="1"/>
          </p:nvPr>
        </p:nvSpPr>
        <p:spPr>
          <a:xfrm>
            <a:off x="500034" y="1571612"/>
            <a:ext cx="7467600" cy="4873752"/>
          </a:xfrm>
        </p:spPr>
        <p:txBody>
          <a:bodyPr>
            <a:normAutofit/>
          </a:bodyPr>
          <a:lstStyle/>
          <a:p>
            <a:pPr algn="just">
              <a:buNone/>
            </a:pPr>
            <a:r>
              <a:rPr lang="uk-UA" sz="1800" b="1" dirty="0" smtClean="0">
                <a:solidFill>
                  <a:srgbClr val="C00000"/>
                </a:solidFill>
              </a:rPr>
              <a:t>		Учні  позначають на шкалі своє ставлення до проблемної ситуації  різнокольоровими маркерами  ( на аркуші паперу ) або на шкалі, що накреслена на дошці. При цьому висловлюються аргументи  на підтримку своєї точки зору.</a:t>
            </a:r>
          </a:p>
          <a:p>
            <a:pPr algn="just">
              <a:buFont typeface="Arial" pitchFamily="34" charset="0"/>
              <a:buChar char="•"/>
            </a:pPr>
            <a:r>
              <a:rPr lang="uk-UA" sz="1800" b="1" dirty="0" smtClean="0"/>
              <a:t>Людина несе особисту відповідальність за свій розвиток.</a:t>
            </a:r>
          </a:p>
          <a:p>
            <a:pPr algn="just">
              <a:buFont typeface="Arial" pitchFamily="34" charset="0"/>
              <a:buChar char="•"/>
            </a:pPr>
            <a:r>
              <a:rPr lang="uk-UA" sz="1800" b="1" dirty="0" smtClean="0"/>
              <a:t>Чи може милосердя зробити світ кращим?</a:t>
            </a:r>
          </a:p>
          <a:p>
            <a:pPr algn="just">
              <a:buFont typeface="Arial" pitchFamily="34" charset="0"/>
              <a:buChar char="•"/>
            </a:pPr>
            <a:r>
              <a:rPr lang="uk-UA" sz="1800" b="1" dirty="0" smtClean="0"/>
              <a:t>Усі громадяни демократичної держави є рівними та рівноправними.</a:t>
            </a:r>
          </a:p>
          <a:p>
            <a:pPr algn="just">
              <a:buFont typeface="Arial" pitchFamily="34" charset="0"/>
              <a:buChar char="•"/>
            </a:pPr>
            <a:r>
              <a:rPr lang="uk-UA" sz="1800" b="1" dirty="0" smtClean="0"/>
              <a:t>Життя людини залежить від того, в якій країні, в яких умовах вона народилася, як її виховали батьки,  в яку школу віддали для навчання. </a:t>
            </a:r>
          </a:p>
          <a:p>
            <a:pPr algn="just">
              <a:buNone/>
            </a:pPr>
            <a:endParaRPr lang="uk-UA" sz="1800" b="1" dirty="0" smtClean="0"/>
          </a:p>
          <a:p>
            <a:pPr algn="just">
              <a:buNone/>
            </a:pPr>
            <a:r>
              <a:rPr lang="uk-UA" sz="1600" b="1" dirty="0" smtClean="0"/>
              <a:t>       </a:t>
            </a:r>
            <a:r>
              <a:rPr lang="uk-UA" sz="1400" b="1" dirty="0" smtClean="0">
                <a:solidFill>
                  <a:srgbClr val="C00000"/>
                </a:solidFill>
              </a:rPr>
              <a:t>ТАК                                                        0                                                          НІ                                     </a:t>
            </a:r>
            <a:endParaRPr lang="ru-RU" sz="1600" b="1" dirty="0"/>
          </a:p>
        </p:txBody>
      </p:sp>
      <p:cxnSp>
        <p:nvCxnSpPr>
          <p:cNvPr id="5" name="Прямая соединительная линия 4"/>
          <p:cNvCxnSpPr/>
          <p:nvPr/>
        </p:nvCxnSpPr>
        <p:spPr>
          <a:xfrm>
            <a:off x="1357290" y="5786454"/>
            <a:ext cx="628654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rot="5400000">
            <a:off x="1322365" y="5749941"/>
            <a:ext cx="21431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rot="5400000">
            <a:off x="1536679" y="5749941"/>
            <a:ext cx="21431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rot="5400000">
            <a:off x="1750993" y="5749941"/>
            <a:ext cx="21431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rot="5400000">
            <a:off x="1965307" y="5749941"/>
            <a:ext cx="214314"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5400000">
            <a:off x="7108843" y="5749941"/>
            <a:ext cx="214314" cy="1588"/>
          </a:xfrm>
          <a:prstGeom prst="line">
            <a:avLst/>
          </a:prstGeom>
          <a:ln>
            <a:solidFill>
              <a:srgbClr val="000099"/>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rot="5400000">
            <a:off x="4108447" y="5749941"/>
            <a:ext cx="214314" cy="1588"/>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C00000"/>
                </a:solidFill>
              </a:rPr>
              <a:t>“ метод прес “</a:t>
            </a:r>
            <a:endParaRPr lang="ru-RU" sz="2400" b="1" dirty="0">
              <a:solidFill>
                <a:srgbClr val="C00000"/>
              </a:solidFill>
            </a:endParaRPr>
          </a:p>
        </p:txBody>
      </p:sp>
      <p:sp>
        <p:nvSpPr>
          <p:cNvPr id="3" name="Содержимое 2"/>
          <p:cNvSpPr>
            <a:spLocks noGrp="1"/>
          </p:cNvSpPr>
          <p:nvPr>
            <p:ph sz="quarter" idx="1"/>
          </p:nvPr>
        </p:nvSpPr>
        <p:spPr/>
        <p:txBody>
          <a:bodyPr>
            <a:normAutofit/>
          </a:bodyPr>
          <a:lstStyle/>
          <a:p>
            <a:pPr>
              <a:buNone/>
            </a:pPr>
            <a:r>
              <a:rPr lang="uk-UA" sz="2000" b="1" dirty="0" smtClean="0">
                <a:solidFill>
                  <a:srgbClr val="000099"/>
                </a:solidFill>
              </a:rPr>
              <a:t>Урок “ Якою є мораль громадянського суспільства ”</a:t>
            </a:r>
          </a:p>
          <a:p>
            <a:pPr algn="ctr">
              <a:buNone/>
            </a:pPr>
            <a:r>
              <a:rPr lang="uk-UA" sz="2000" b="1" dirty="0" smtClean="0"/>
              <a:t>( 6 клас )</a:t>
            </a:r>
          </a:p>
          <a:p>
            <a:pPr algn="just">
              <a:buFont typeface="Wingdings" pitchFamily="2" charset="2"/>
              <a:buChar char="Ø"/>
            </a:pPr>
            <a:r>
              <a:rPr lang="uk-UA" sz="1800" b="1" dirty="0" smtClean="0"/>
              <a:t>Я вважаю, що найвищою цінністю демократичного суспільства є людина.</a:t>
            </a:r>
          </a:p>
          <a:p>
            <a:pPr algn="just">
              <a:buFont typeface="Wingdings" pitchFamily="2" charset="2"/>
              <a:buChar char="Ø"/>
            </a:pPr>
            <a:r>
              <a:rPr lang="uk-UA" sz="1800" b="1" dirty="0" smtClean="0"/>
              <a:t>Тому що людство впродовж своєї історії постійно намагалося створити найкраще життя для себе і нащадків.</a:t>
            </a:r>
          </a:p>
          <a:p>
            <a:pPr algn="just">
              <a:buFont typeface="Wingdings" pitchFamily="2" charset="2"/>
              <a:buChar char="Ø"/>
            </a:pPr>
            <a:r>
              <a:rPr lang="uk-UA" sz="1800" b="1" dirty="0" smtClean="0"/>
              <a:t>Наприклад,  афінський державний діяч </a:t>
            </a:r>
            <a:r>
              <a:rPr lang="uk-UA" sz="1800" b="1" dirty="0" err="1" smtClean="0"/>
              <a:t>Перікл</a:t>
            </a:r>
            <a:r>
              <a:rPr lang="uk-UA" sz="1800" b="1" dirty="0" smtClean="0"/>
              <a:t> зазначав, що  кожен мешканець давньогрецького міста міг легко проявити себе у різних життєвих умовах.</a:t>
            </a:r>
          </a:p>
          <a:p>
            <a:pPr algn="just">
              <a:buFont typeface="Wingdings" pitchFamily="2" charset="2"/>
              <a:buChar char="Ø"/>
            </a:pPr>
            <a:r>
              <a:rPr lang="uk-UA" sz="1800" b="1" dirty="0" smtClean="0"/>
              <a:t>Таким чином, у демократичному суспільстві громадяни мають можливість керувати власним розпорядком життя і впливати на суспільне життя.</a:t>
            </a:r>
          </a:p>
          <a:p>
            <a:pPr algn="just">
              <a:buNone/>
            </a:pPr>
            <a:r>
              <a:rPr lang="uk-UA" sz="1800" b="1" dirty="0" smtClean="0"/>
              <a:t>                                                                           </a:t>
            </a:r>
            <a:r>
              <a:rPr lang="uk-UA" sz="1600" b="1" i="1" dirty="0" smtClean="0"/>
              <a:t>Валентин, 12 років</a:t>
            </a:r>
            <a:endParaRPr lang="ru-RU" sz="1600"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011222"/>
          </a:xfrm>
        </p:spPr>
        <p:txBody>
          <a:bodyPr>
            <a:normAutofit/>
          </a:bodyPr>
          <a:lstStyle/>
          <a:p>
            <a:pPr algn="ctr"/>
            <a:r>
              <a:rPr lang="uk-UA" sz="2400" b="1" dirty="0" smtClean="0">
                <a:solidFill>
                  <a:srgbClr val="000099"/>
                </a:solidFill>
              </a:rPr>
              <a:t>“ САМООЦІНКА “</a:t>
            </a:r>
            <a:endParaRPr lang="ru-RU" sz="2400" b="1" dirty="0">
              <a:solidFill>
                <a:srgbClr val="000099"/>
              </a:solidFill>
            </a:endParaRPr>
          </a:p>
        </p:txBody>
      </p:sp>
      <p:sp>
        <p:nvSpPr>
          <p:cNvPr id="3" name="Содержимое 2"/>
          <p:cNvSpPr>
            <a:spLocks noGrp="1"/>
          </p:cNvSpPr>
          <p:nvPr>
            <p:ph sz="quarter" idx="1"/>
          </p:nvPr>
        </p:nvSpPr>
        <p:spPr>
          <a:xfrm>
            <a:off x="457200" y="1357298"/>
            <a:ext cx="7467600" cy="5116654"/>
          </a:xfrm>
        </p:spPr>
        <p:txBody>
          <a:bodyPr>
            <a:normAutofit/>
          </a:bodyPr>
          <a:lstStyle/>
          <a:p>
            <a:pPr algn="ctr">
              <a:buNone/>
            </a:pPr>
            <a:r>
              <a:rPr lang="uk-UA" sz="1800" b="1" dirty="0" smtClean="0">
                <a:solidFill>
                  <a:srgbClr val="000099"/>
                </a:solidFill>
              </a:rPr>
              <a:t>	</a:t>
            </a:r>
            <a:r>
              <a:rPr lang="uk-UA" sz="1800" b="1" dirty="0" smtClean="0">
                <a:solidFill>
                  <a:srgbClr val="C00000"/>
                </a:solidFill>
              </a:rPr>
              <a:t>Урок “ Як обираємо життєвий шлях ”  </a:t>
            </a:r>
            <a:r>
              <a:rPr lang="uk-UA" sz="1800" b="1" dirty="0" smtClean="0"/>
              <a:t>(6 клас)</a:t>
            </a:r>
            <a:endParaRPr lang="uk-UA" sz="1600" b="1" i="1" dirty="0" smtClean="0"/>
          </a:p>
          <a:p>
            <a:pPr algn="ctr">
              <a:buNone/>
            </a:pPr>
            <a:r>
              <a:rPr lang="uk-UA" sz="1400" b="1" i="1" dirty="0" smtClean="0"/>
              <a:t>Картка самооцінювання знань учня</a:t>
            </a:r>
          </a:p>
          <a:p>
            <a:pPr algn="just">
              <a:buNone/>
            </a:pPr>
            <a:endParaRPr lang="ru-RU" sz="1600" b="1" i="1" dirty="0">
              <a:solidFill>
                <a:srgbClr val="000099"/>
              </a:solidFill>
            </a:endParaRPr>
          </a:p>
        </p:txBody>
      </p:sp>
      <p:graphicFrame>
        <p:nvGraphicFramePr>
          <p:cNvPr id="16" name="Таблица 15"/>
          <p:cNvGraphicFramePr>
            <a:graphicFrameLocks noGrp="1"/>
          </p:cNvGraphicFramePr>
          <p:nvPr/>
        </p:nvGraphicFramePr>
        <p:xfrm>
          <a:off x="857225" y="2143113"/>
          <a:ext cx="7072361" cy="4256634"/>
        </p:xfrm>
        <a:graphic>
          <a:graphicData uri="http://schemas.openxmlformats.org/drawingml/2006/table">
            <a:tbl>
              <a:tblPr firstRow="1" bandRow="1">
                <a:tableStyleId>{5C22544A-7EE6-4342-B048-85BDC9FD1C3A}</a:tableStyleId>
              </a:tblPr>
              <a:tblGrid>
                <a:gridCol w="665632"/>
                <a:gridCol w="3993805"/>
                <a:gridCol w="832043"/>
                <a:gridCol w="740602"/>
                <a:gridCol w="840279"/>
              </a:tblGrid>
              <a:tr h="317632">
                <a:tc>
                  <a:txBody>
                    <a:bodyPr/>
                    <a:lstStyle/>
                    <a:p>
                      <a:r>
                        <a:rPr lang="uk-UA" sz="1600" b="1" dirty="0" smtClean="0">
                          <a:solidFill>
                            <a:schemeClr val="tx1"/>
                          </a:solidFill>
                        </a:rPr>
                        <a:t>№</a:t>
                      </a:r>
                      <a:endParaRPr lang="ru-RU" sz="1600" b="1" dirty="0">
                        <a:solidFill>
                          <a:schemeClr val="tx1"/>
                        </a:solidFill>
                      </a:endParaRPr>
                    </a:p>
                  </a:txBody>
                  <a:tcPr>
                    <a:solidFill>
                      <a:schemeClr val="accent1">
                        <a:lumMod val="40000"/>
                        <a:lumOff val="60000"/>
                      </a:schemeClr>
                    </a:solidFill>
                  </a:tcPr>
                </a:tc>
                <a:tc>
                  <a:txBody>
                    <a:bodyPr/>
                    <a:lstStyle/>
                    <a:p>
                      <a:pPr algn="ctr"/>
                      <a:r>
                        <a:rPr lang="uk-UA" sz="1400" b="1" dirty="0" smtClean="0">
                          <a:solidFill>
                            <a:schemeClr val="tx1"/>
                          </a:solidFill>
                        </a:rPr>
                        <a:t>Питання для самодіагностики</a:t>
                      </a:r>
                      <a:endParaRPr lang="ru-RU" sz="1400" b="1" dirty="0">
                        <a:solidFill>
                          <a:schemeClr val="tx1"/>
                        </a:solidFill>
                      </a:endParaRPr>
                    </a:p>
                  </a:txBody>
                  <a:tcPr>
                    <a:solidFill>
                      <a:schemeClr val="accent1">
                        <a:lumMod val="40000"/>
                        <a:lumOff val="60000"/>
                      </a:schemeClr>
                    </a:solidFill>
                  </a:tcPr>
                </a:tc>
                <a:tc>
                  <a:txBody>
                    <a:bodyPr/>
                    <a:lstStyle/>
                    <a:p>
                      <a:pPr algn="ctr"/>
                      <a:r>
                        <a:rPr lang="uk-UA" sz="1600" b="1" dirty="0" smtClean="0">
                          <a:solidFill>
                            <a:schemeClr val="tx1"/>
                          </a:solidFill>
                        </a:rPr>
                        <a:t>0</a:t>
                      </a:r>
                      <a:endParaRPr lang="ru-RU" sz="1600" b="1" dirty="0">
                        <a:solidFill>
                          <a:schemeClr val="tx1"/>
                        </a:solidFill>
                      </a:endParaRPr>
                    </a:p>
                  </a:txBody>
                  <a:tcPr>
                    <a:solidFill>
                      <a:schemeClr val="accent1">
                        <a:lumMod val="40000"/>
                        <a:lumOff val="60000"/>
                      </a:schemeClr>
                    </a:solidFill>
                  </a:tcPr>
                </a:tc>
                <a:tc>
                  <a:txBody>
                    <a:bodyPr/>
                    <a:lstStyle/>
                    <a:p>
                      <a:pPr algn="ctr"/>
                      <a:r>
                        <a:rPr lang="uk-UA" sz="1600" b="1" dirty="0" smtClean="0">
                          <a:solidFill>
                            <a:schemeClr val="tx1"/>
                          </a:solidFill>
                        </a:rPr>
                        <a:t>1</a:t>
                      </a:r>
                      <a:endParaRPr lang="ru-RU" sz="1600" b="1" dirty="0">
                        <a:solidFill>
                          <a:schemeClr val="tx1"/>
                        </a:solidFill>
                      </a:endParaRPr>
                    </a:p>
                  </a:txBody>
                  <a:tcPr>
                    <a:solidFill>
                      <a:schemeClr val="accent1">
                        <a:lumMod val="40000"/>
                        <a:lumOff val="60000"/>
                      </a:schemeClr>
                    </a:solidFill>
                  </a:tcPr>
                </a:tc>
                <a:tc>
                  <a:txBody>
                    <a:bodyPr/>
                    <a:lstStyle/>
                    <a:p>
                      <a:pPr algn="ctr"/>
                      <a:r>
                        <a:rPr lang="uk-UA" sz="1600" b="1" dirty="0" smtClean="0">
                          <a:solidFill>
                            <a:schemeClr val="tx1"/>
                          </a:solidFill>
                        </a:rPr>
                        <a:t>2</a:t>
                      </a:r>
                      <a:endParaRPr lang="ru-RU" sz="1600" b="1" dirty="0">
                        <a:solidFill>
                          <a:schemeClr val="tx1"/>
                        </a:solidFill>
                      </a:endParaRPr>
                    </a:p>
                  </a:txBody>
                  <a:tcPr>
                    <a:solidFill>
                      <a:schemeClr val="accent1">
                        <a:lumMod val="40000"/>
                        <a:lumOff val="60000"/>
                      </a:schemeClr>
                    </a:solidFill>
                  </a:tcPr>
                </a:tc>
              </a:tr>
              <a:tr h="324714">
                <a:tc gridSpan="5">
                  <a:txBody>
                    <a:bodyPr/>
                    <a:lstStyle/>
                    <a:p>
                      <a:pPr algn="ctr"/>
                      <a:r>
                        <a:rPr lang="uk-UA" sz="1400" b="1" dirty="0" smtClean="0">
                          <a:solidFill>
                            <a:schemeClr val="tx1"/>
                          </a:solidFill>
                        </a:rPr>
                        <a:t>        Я маю уявлення</a:t>
                      </a:r>
                      <a:endParaRPr lang="ru-RU" sz="1400" b="1" dirty="0">
                        <a:solidFill>
                          <a:schemeClr val="tx1"/>
                        </a:solidFill>
                      </a:endParaRPr>
                    </a:p>
                  </a:txBody>
                  <a:tcPr>
                    <a:solidFill>
                      <a:schemeClr val="accent1">
                        <a:lumMod val="40000"/>
                        <a:lumOff val="60000"/>
                      </a:schemeClr>
                    </a:solidFill>
                  </a:tcPr>
                </a:tc>
                <a:tc hMerge="1">
                  <a:txBody>
                    <a:bodyPr/>
                    <a:lstStyle/>
                    <a:p>
                      <a:endParaRPr lang="ru-RU" sz="1600" b="1" dirty="0">
                        <a:solidFill>
                          <a:schemeClr val="tx1"/>
                        </a:solidFill>
                      </a:endParaRPr>
                    </a:p>
                  </a:txBody>
                  <a:tcPr/>
                </a:tc>
                <a:tc hMerge="1">
                  <a:txBody>
                    <a:bodyPr/>
                    <a:lstStyle/>
                    <a:p>
                      <a:endParaRPr lang="ru-RU" sz="1600" b="1" dirty="0">
                        <a:solidFill>
                          <a:schemeClr val="tx1"/>
                        </a:solidFill>
                      </a:endParaRPr>
                    </a:p>
                  </a:txBody>
                  <a:tcPr/>
                </a:tc>
                <a:tc hMerge="1">
                  <a:txBody>
                    <a:bodyPr/>
                    <a:lstStyle/>
                    <a:p>
                      <a:endParaRPr lang="ru-RU" sz="1600" b="1" dirty="0">
                        <a:ln>
                          <a:solidFill>
                            <a:schemeClr val="bg2"/>
                          </a:solidFill>
                        </a:ln>
                        <a:solidFill>
                          <a:schemeClr val="tx1"/>
                        </a:solidFill>
                      </a:endParaRPr>
                    </a:p>
                  </a:txBody>
                  <a:tcPr/>
                </a:tc>
                <a:tc hMerge="1">
                  <a:txBody>
                    <a:bodyPr/>
                    <a:lstStyle/>
                    <a:p>
                      <a:endParaRPr lang="ru-RU" sz="1600" b="1" dirty="0">
                        <a:solidFill>
                          <a:schemeClr val="tx1"/>
                        </a:solidFill>
                      </a:endParaRPr>
                    </a:p>
                  </a:txBody>
                  <a:tcPr/>
                </a:tc>
              </a:tr>
              <a:tr h="317632">
                <a:tc>
                  <a:txBody>
                    <a:bodyPr/>
                    <a:lstStyle/>
                    <a:p>
                      <a:pPr algn="ctr"/>
                      <a:r>
                        <a:rPr lang="uk-UA" sz="1600" b="1" dirty="0" smtClean="0">
                          <a:solidFill>
                            <a:schemeClr val="tx1"/>
                          </a:solidFill>
                        </a:rPr>
                        <a:t>1.</a:t>
                      </a:r>
                      <a:endParaRPr lang="ru-RU" sz="1600" b="1" dirty="0">
                        <a:solidFill>
                          <a:schemeClr val="tx1"/>
                        </a:solidFill>
                      </a:endParaRPr>
                    </a:p>
                  </a:txBody>
                  <a:tcPr>
                    <a:solidFill>
                      <a:schemeClr val="accent1">
                        <a:lumMod val="40000"/>
                        <a:lumOff val="60000"/>
                      </a:schemeClr>
                    </a:solidFill>
                  </a:tcPr>
                </a:tc>
                <a:tc>
                  <a:txBody>
                    <a:bodyPr/>
                    <a:lstStyle/>
                    <a:p>
                      <a:pPr algn="just"/>
                      <a:r>
                        <a:rPr lang="uk-UA" sz="1400" b="1" dirty="0" smtClean="0">
                          <a:solidFill>
                            <a:schemeClr val="tx1"/>
                          </a:solidFill>
                        </a:rPr>
                        <a:t>Що</a:t>
                      </a:r>
                      <a:r>
                        <a:rPr lang="uk-UA" sz="1400" b="1" baseline="0" dirty="0" smtClean="0">
                          <a:solidFill>
                            <a:schemeClr val="tx1"/>
                          </a:solidFill>
                        </a:rPr>
                        <a:t> таке свобода.</a:t>
                      </a:r>
                      <a:endParaRPr lang="ru-RU" sz="14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r>
              <a:tr h="317632">
                <a:tc>
                  <a:txBody>
                    <a:bodyPr/>
                    <a:lstStyle/>
                    <a:p>
                      <a:pPr algn="ctr"/>
                      <a:r>
                        <a:rPr lang="uk-UA" sz="1600" b="1" dirty="0" smtClean="0">
                          <a:solidFill>
                            <a:schemeClr val="tx1"/>
                          </a:solidFill>
                        </a:rPr>
                        <a:t>2.</a:t>
                      </a:r>
                      <a:endParaRPr lang="ru-RU" sz="1600" b="1" dirty="0">
                        <a:solidFill>
                          <a:schemeClr val="tx1"/>
                        </a:solidFill>
                      </a:endParaRPr>
                    </a:p>
                  </a:txBody>
                  <a:tcPr>
                    <a:solidFill>
                      <a:schemeClr val="accent1">
                        <a:lumMod val="40000"/>
                        <a:lumOff val="60000"/>
                      </a:schemeClr>
                    </a:solidFill>
                  </a:tcPr>
                </a:tc>
                <a:tc>
                  <a:txBody>
                    <a:bodyPr/>
                    <a:lstStyle/>
                    <a:p>
                      <a:pPr algn="just"/>
                      <a:r>
                        <a:rPr lang="uk-UA" sz="1400" b="1" dirty="0" smtClean="0">
                          <a:solidFill>
                            <a:schemeClr val="tx1"/>
                          </a:solidFill>
                        </a:rPr>
                        <a:t>Що</a:t>
                      </a:r>
                      <a:r>
                        <a:rPr lang="uk-UA" sz="1400" b="1" baseline="0" dirty="0" smtClean="0">
                          <a:solidFill>
                            <a:schemeClr val="tx1"/>
                          </a:solidFill>
                        </a:rPr>
                        <a:t> означає жити вільним.</a:t>
                      </a:r>
                      <a:endParaRPr lang="ru-RU" sz="14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r>
              <a:tr h="299904">
                <a:tc gridSpan="5">
                  <a:txBody>
                    <a:bodyPr/>
                    <a:lstStyle/>
                    <a:p>
                      <a:pPr algn="ctr"/>
                      <a:r>
                        <a:rPr lang="uk-UA" sz="1400" b="1" dirty="0" smtClean="0">
                          <a:solidFill>
                            <a:schemeClr val="tx1"/>
                          </a:solidFill>
                        </a:rPr>
                        <a:t>Я знаю</a:t>
                      </a:r>
                      <a:endParaRPr lang="ru-RU" sz="1400" b="1" dirty="0">
                        <a:solidFill>
                          <a:schemeClr val="tx1"/>
                        </a:solidFill>
                      </a:endParaRPr>
                    </a:p>
                  </a:txBody>
                  <a:tcPr>
                    <a:solidFill>
                      <a:schemeClr val="accent1">
                        <a:lumMod val="40000"/>
                        <a:lumOff val="60000"/>
                      </a:schemeClr>
                    </a:solidFill>
                  </a:tcPr>
                </a:tc>
                <a:tc hMerge="1">
                  <a:txBody>
                    <a:bodyPr/>
                    <a:lstStyle/>
                    <a:p>
                      <a:endParaRPr lang="ru-RU" sz="1600" b="1">
                        <a:solidFill>
                          <a:schemeClr val="tx1"/>
                        </a:solidFill>
                      </a:endParaRPr>
                    </a:p>
                  </a:txBody>
                  <a:tcPr/>
                </a:tc>
                <a:tc hMerge="1">
                  <a:txBody>
                    <a:bodyPr/>
                    <a:lstStyle/>
                    <a:p>
                      <a:endParaRPr lang="ru-RU" sz="1600" b="1" dirty="0">
                        <a:solidFill>
                          <a:schemeClr val="tx1"/>
                        </a:solidFill>
                      </a:endParaRPr>
                    </a:p>
                  </a:txBody>
                  <a:tcPr/>
                </a:tc>
                <a:tc hMerge="1">
                  <a:txBody>
                    <a:bodyPr/>
                    <a:lstStyle/>
                    <a:p>
                      <a:endParaRPr lang="ru-RU" sz="1600" b="1" dirty="0">
                        <a:solidFill>
                          <a:schemeClr val="tx1"/>
                        </a:solidFill>
                      </a:endParaRPr>
                    </a:p>
                  </a:txBody>
                  <a:tcPr/>
                </a:tc>
                <a:tc hMerge="1">
                  <a:txBody>
                    <a:bodyPr/>
                    <a:lstStyle/>
                    <a:p>
                      <a:endParaRPr lang="ru-RU" sz="1600" b="1" dirty="0">
                        <a:solidFill>
                          <a:schemeClr val="tx1"/>
                        </a:solidFill>
                      </a:endParaRPr>
                    </a:p>
                  </a:txBody>
                  <a:tcPr/>
                </a:tc>
              </a:tr>
              <a:tr h="317632">
                <a:tc>
                  <a:txBody>
                    <a:bodyPr/>
                    <a:lstStyle/>
                    <a:p>
                      <a:pPr algn="ctr"/>
                      <a:r>
                        <a:rPr lang="uk-UA" sz="1600" b="1" dirty="0" smtClean="0">
                          <a:solidFill>
                            <a:schemeClr val="tx1"/>
                          </a:solidFill>
                        </a:rPr>
                        <a:t>1.</a:t>
                      </a:r>
                      <a:endParaRPr lang="ru-RU" sz="1600" b="1" dirty="0">
                        <a:solidFill>
                          <a:schemeClr val="tx1"/>
                        </a:solidFill>
                      </a:endParaRPr>
                    </a:p>
                  </a:txBody>
                  <a:tcPr>
                    <a:solidFill>
                      <a:schemeClr val="accent1">
                        <a:lumMod val="40000"/>
                        <a:lumOff val="60000"/>
                      </a:schemeClr>
                    </a:solidFill>
                  </a:tcPr>
                </a:tc>
                <a:tc>
                  <a:txBody>
                    <a:bodyPr/>
                    <a:lstStyle/>
                    <a:p>
                      <a:pPr algn="just"/>
                      <a:r>
                        <a:rPr lang="uk-UA" sz="1400" b="1" dirty="0" smtClean="0">
                          <a:solidFill>
                            <a:schemeClr val="tx1"/>
                          </a:solidFill>
                        </a:rPr>
                        <a:t>Що таке свобода волі</a:t>
                      </a:r>
                      <a:r>
                        <a:rPr lang="uk-UA" sz="1400" b="1" baseline="0" dirty="0" smtClean="0">
                          <a:solidFill>
                            <a:schemeClr val="tx1"/>
                          </a:solidFill>
                        </a:rPr>
                        <a:t> та </a:t>
                      </a:r>
                      <a:r>
                        <a:rPr lang="uk-UA" sz="1400" b="1" dirty="0" smtClean="0">
                          <a:solidFill>
                            <a:schemeClr val="tx1"/>
                          </a:solidFill>
                        </a:rPr>
                        <a:t>дій.</a:t>
                      </a:r>
                      <a:endParaRPr lang="ru-RU" sz="14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r>
              <a:tr h="490886">
                <a:tc>
                  <a:txBody>
                    <a:bodyPr/>
                    <a:lstStyle/>
                    <a:p>
                      <a:pPr algn="ctr"/>
                      <a:r>
                        <a:rPr lang="uk-UA" sz="1600" b="1" dirty="0" smtClean="0">
                          <a:solidFill>
                            <a:schemeClr val="tx1"/>
                          </a:solidFill>
                        </a:rPr>
                        <a:t>2.</a:t>
                      </a:r>
                      <a:endParaRPr lang="ru-RU" sz="1600" b="1" dirty="0">
                        <a:solidFill>
                          <a:schemeClr val="tx1"/>
                        </a:solidFill>
                      </a:endParaRPr>
                    </a:p>
                  </a:txBody>
                  <a:tcPr>
                    <a:solidFill>
                      <a:schemeClr val="accent1">
                        <a:lumMod val="40000"/>
                        <a:lumOff val="60000"/>
                      </a:schemeClr>
                    </a:solidFill>
                  </a:tcPr>
                </a:tc>
                <a:tc>
                  <a:txBody>
                    <a:bodyPr/>
                    <a:lstStyle/>
                    <a:p>
                      <a:pPr algn="just"/>
                      <a:r>
                        <a:rPr lang="uk-UA" sz="1400" b="1" dirty="0" smtClean="0">
                          <a:solidFill>
                            <a:schemeClr val="tx1"/>
                          </a:solidFill>
                        </a:rPr>
                        <a:t>Як людина може самореалізуватися в суспільстві.</a:t>
                      </a:r>
                      <a:endParaRPr lang="ru-RU" sz="14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r>
              <a:tr h="299904">
                <a:tc gridSpan="5">
                  <a:txBody>
                    <a:bodyPr/>
                    <a:lstStyle/>
                    <a:p>
                      <a:pPr algn="ctr"/>
                      <a:r>
                        <a:rPr lang="uk-UA" sz="1400" b="1" dirty="0" smtClean="0">
                          <a:solidFill>
                            <a:schemeClr val="tx1"/>
                          </a:solidFill>
                        </a:rPr>
                        <a:t>Я вмію</a:t>
                      </a:r>
                      <a:endParaRPr lang="ru-RU" sz="1400" b="1" dirty="0">
                        <a:solidFill>
                          <a:schemeClr val="tx1"/>
                        </a:solidFill>
                      </a:endParaRPr>
                    </a:p>
                  </a:txBody>
                  <a:tcPr>
                    <a:solidFill>
                      <a:schemeClr val="accent1">
                        <a:lumMod val="40000"/>
                        <a:lumOff val="60000"/>
                      </a:schemeClr>
                    </a:solidFill>
                  </a:tcPr>
                </a:tc>
                <a:tc hMerge="1">
                  <a:txBody>
                    <a:bodyPr/>
                    <a:lstStyle/>
                    <a:p>
                      <a:endParaRPr lang="ru-RU" sz="1600" b="1">
                        <a:solidFill>
                          <a:schemeClr val="tx1"/>
                        </a:solidFill>
                      </a:endParaRPr>
                    </a:p>
                  </a:txBody>
                  <a:tcPr/>
                </a:tc>
                <a:tc hMerge="1">
                  <a:txBody>
                    <a:bodyPr/>
                    <a:lstStyle/>
                    <a:p>
                      <a:endParaRPr lang="ru-RU" sz="1600" b="1">
                        <a:solidFill>
                          <a:schemeClr val="tx1"/>
                        </a:solidFill>
                      </a:endParaRPr>
                    </a:p>
                  </a:txBody>
                  <a:tcPr/>
                </a:tc>
                <a:tc hMerge="1">
                  <a:txBody>
                    <a:bodyPr/>
                    <a:lstStyle/>
                    <a:p>
                      <a:endParaRPr lang="ru-RU" sz="1600" b="1" dirty="0">
                        <a:solidFill>
                          <a:schemeClr val="tx1"/>
                        </a:solidFill>
                      </a:endParaRPr>
                    </a:p>
                  </a:txBody>
                  <a:tcPr/>
                </a:tc>
                <a:tc hMerge="1">
                  <a:txBody>
                    <a:bodyPr/>
                    <a:lstStyle/>
                    <a:p>
                      <a:endParaRPr lang="ru-RU" sz="1600" b="1" dirty="0">
                        <a:solidFill>
                          <a:schemeClr val="tx1"/>
                        </a:solidFill>
                      </a:endParaRPr>
                    </a:p>
                  </a:txBody>
                  <a:tcPr/>
                </a:tc>
              </a:tr>
              <a:tr h="693016">
                <a:tc>
                  <a:txBody>
                    <a:bodyPr/>
                    <a:lstStyle/>
                    <a:p>
                      <a:pPr algn="ctr"/>
                      <a:r>
                        <a:rPr lang="uk-UA" sz="1600" b="1" dirty="0" smtClean="0">
                          <a:solidFill>
                            <a:schemeClr val="tx1"/>
                          </a:solidFill>
                        </a:rPr>
                        <a:t>1.</a:t>
                      </a:r>
                      <a:endParaRPr lang="ru-RU" sz="1600" b="1" dirty="0">
                        <a:solidFill>
                          <a:schemeClr val="tx1"/>
                        </a:solidFill>
                      </a:endParaRPr>
                    </a:p>
                  </a:txBody>
                  <a:tcPr>
                    <a:solidFill>
                      <a:schemeClr val="accent1">
                        <a:lumMod val="40000"/>
                        <a:lumOff val="60000"/>
                      </a:schemeClr>
                    </a:solidFill>
                  </a:tcPr>
                </a:tc>
                <a:tc>
                  <a:txBody>
                    <a:bodyPr/>
                    <a:lstStyle/>
                    <a:p>
                      <a:pPr algn="just"/>
                      <a:r>
                        <a:rPr lang="uk-UA" sz="1400" b="1" dirty="0" smtClean="0">
                          <a:solidFill>
                            <a:schemeClr val="tx1"/>
                          </a:solidFill>
                        </a:rPr>
                        <a:t>Скласти словесний портрет-характеристику людини з розвиненою свободою.</a:t>
                      </a:r>
                      <a:endParaRPr lang="ru-RU" sz="14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r>
              <a:tr h="693016">
                <a:tc>
                  <a:txBody>
                    <a:bodyPr/>
                    <a:lstStyle/>
                    <a:p>
                      <a:pPr algn="ctr"/>
                      <a:r>
                        <a:rPr lang="uk-UA" sz="1400" b="1" dirty="0" smtClean="0">
                          <a:solidFill>
                            <a:schemeClr val="tx1"/>
                          </a:solidFill>
                        </a:rPr>
                        <a:t>2.</a:t>
                      </a:r>
                      <a:endParaRPr lang="ru-RU" sz="1400" b="1" dirty="0">
                        <a:solidFill>
                          <a:schemeClr val="tx1"/>
                        </a:solidFill>
                      </a:endParaRPr>
                    </a:p>
                  </a:txBody>
                  <a:tcPr>
                    <a:solidFill>
                      <a:schemeClr val="accent1">
                        <a:lumMod val="40000"/>
                        <a:lumOff val="60000"/>
                      </a:schemeClr>
                    </a:solidFill>
                  </a:tcPr>
                </a:tc>
                <a:tc>
                  <a:txBody>
                    <a:bodyPr/>
                    <a:lstStyle/>
                    <a:p>
                      <a:pPr algn="just"/>
                      <a:r>
                        <a:rPr lang="uk-UA" sz="1400" b="1" dirty="0" smtClean="0">
                          <a:solidFill>
                            <a:schemeClr val="tx1"/>
                          </a:solidFill>
                        </a:rPr>
                        <a:t>Наводити приклади  можливих</a:t>
                      </a:r>
                      <a:r>
                        <a:rPr lang="uk-UA" sz="1400" b="1" baseline="0" dirty="0" smtClean="0">
                          <a:solidFill>
                            <a:schemeClr val="tx1"/>
                          </a:solidFill>
                        </a:rPr>
                        <a:t> </a:t>
                      </a:r>
                      <a:r>
                        <a:rPr lang="uk-UA" sz="1400" b="1" dirty="0" smtClean="0">
                          <a:solidFill>
                            <a:schemeClr val="tx1"/>
                          </a:solidFill>
                        </a:rPr>
                        <a:t>шляхів узгодження власних інтересів із суспільними.</a:t>
                      </a:r>
                      <a:endParaRPr lang="ru-RU" sz="14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c>
                  <a:txBody>
                    <a:bodyPr/>
                    <a:lstStyle/>
                    <a:p>
                      <a:endParaRPr lang="ru-RU" sz="1600" b="1" dirty="0">
                        <a:solidFill>
                          <a:schemeClr val="tx1"/>
                        </a:solidFill>
                      </a:endParaRPr>
                    </a:p>
                  </a:txBody>
                  <a:tcPr>
                    <a:solidFill>
                      <a:schemeClr val="accent1">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uk-UA" sz="2400" b="1" dirty="0" smtClean="0">
                <a:solidFill>
                  <a:srgbClr val="000099"/>
                </a:solidFill>
              </a:rPr>
              <a:t>Асоціативний кущ</a:t>
            </a:r>
            <a:endParaRPr lang="ru-RU" sz="2400" b="1" dirty="0">
              <a:solidFill>
                <a:srgbClr val="000099"/>
              </a:solidFill>
            </a:endParaRPr>
          </a:p>
        </p:txBody>
      </p:sp>
      <p:sp>
        <p:nvSpPr>
          <p:cNvPr id="3" name="Содержимое 2"/>
          <p:cNvSpPr>
            <a:spLocks noGrp="1"/>
          </p:cNvSpPr>
          <p:nvPr>
            <p:ph sz="quarter" idx="1"/>
          </p:nvPr>
        </p:nvSpPr>
        <p:spPr/>
        <p:txBody>
          <a:bodyPr/>
          <a:lstStyle/>
          <a:p>
            <a:pPr algn="ctr">
              <a:buNone/>
            </a:pPr>
            <a:r>
              <a:rPr lang="uk-UA" sz="2000" b="1" dirty="0" smtClean="0">
                <a:solidFill>
                  <a:srgbClr val="C00000"/>
                </a:solidFill>
              </a:rPr>
              <a:t>“У чому виявляється милосердя “ </a:t>
            </a:r>
            <a:r>
              <a:rPr lang="uk-UA" sz="2000" b="1" dirty="0" smtClean="0"/>
              <a:t>( 6 клас )</a:t>
            </a:r>
          </a:p>
          <a:p>
            <a:pPr algn="ctr">
              <a:buNone/>
            </a:pPr>
            <a:endParaRPr lang="uk-UA" b="1" dirty="0" smtClean="0">
              <a:solidFill>
                <a:srgbClr val="C00000"/>
              </a:solidFill>
            </a:endParaRPr>
          </a:p>
          <a:p>
            <a:pPr algn="just">
              <a:buNone/>
            </a:pPr>
            <a:r>
              <a:rPr lang="uk-UA" sz="2000" b="1" dirty="0" smtClean="0"/>
              <a:t>Добро        Чесноти                 Допомога          Чуйність </a:t>
            </a:r>
          </a:p>
          <a:p>
            <a:pPr algn="ctr">
              <a:buNone/>
            </a:pPr>
            <a:endParaRPr lang="uk-UA" b="1" dirty="0" smtClean="0"/>
          </a:p>
          <a:p>
            <a:pPr>
              <a:buNone/>
            </a:pPr>
            <a:r>
              <a:rPr lang="uk-UA" sz="2000" b="1" dirty="0" smtClean="0"/>
              <a:t>   Любов                                                                        Увага                              </a:t>
            </a:r>
          </a:p>
          <a:p>
            <a:pPr>
              <a:buNone/>
            </a:pPr>
            <a:r>
              <a:rPr lang="uk-UA" b="1" i="1" dirty="0" smtClean="0">
                <a:solidFill>
                  <a:srgbClr val="000099"/>
                </a:solidFill>
              </a:rPr>
              <a:t>                               Милосердя</a:t>
            </a:r>
            <a:endParaRPr lang="uk-UA" sz="2000" b="1" dirty="0" smtClean="0"/>
          </a:p>
          <a:p>
            <a:pPr>
              <a:buNone/>
            </a:pPr>
            <a:r>
              <a:rPr lang="uk-UA" sz="2000" dirty="0" smtClean="0"/>
              <a:t>                                        </a:t>
            </a:r>
            <a:endParaRPr lang="uk-UA" dirty="0" smtClean="0"/>
          </a:p>
          <a:p>
            <a:pPr>
              <a:buNone/>
            </a:pPr>
            <a:r>
              <a:rPr lang="uk-UA" sz="2000" b="1" dirty="0" smtClean="0"/>
              <a:t>      Вчинки                                                           Людяність </a:t>
            </a:r>
          </a:p>
          <a:p>
            <a:pPr>
              <a:buNone/>
            </a:pPr>
            <a:endParaRPr lang="uk-UA" sz="2000" b="1" dirty="0" smtClean="0"/>
          </a:p>
          <a:p>
            <a:pPr>
              <a:buNone/>
            </a:pPr>
            <a:r>
              <a:rPr lang="uk-UA" sz="2000" b="1" dirty="0" smtClean="0"/>
              <a:t>  Співчуття                   Альтруїзм                       Духовність                                                 </a:t>
            </a:r>
          </a:p>
          <a:p>
            <a:pPr>
              <a:buNone/>
            </a:pPr>
            <a:endParaRPr lang="uk-UA" dirty="0" smtClean="0"/>
          </a:p>
          <a:p>
            <a:pPr algn="ctr">
              <a:buNone/>
            </a:pPr>
            <a:endParaRPr lang="ru-RU" dirty="0">
              <a:solidFill>
                <a:srgbClr val="C00000"/>
              </a:solidFill>
            </a:endParaRPr>
          </a:p>
        </p:txBody>
      </p:sp>
      <p:cxnSp>
        <p:nvCxnSpPr>
          <p:cNvPr id="5" name="Прямая соединительная линия 4"/>
          <p:cNvCxnSpPr/>
          <p:nvPr/>
        </p:nvCxnSpPr>
        <p:spPr>
          <a:xfrm>
            <a:off x="1285852" y="2857496"/>
            <a:ext cx="1928826" cy="85725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Прямая соединительная линия 6"/>
          <p:cNvCxnSpPr/>
          <p:nvPr/>
        </p:nvCxnSpPr>
        <p:spPr>
          <a:xfrm>
            <a:off x="1714480" y="3643314"/>
            <a:ext cx="1428760" cy="285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rot="16200000" flipH="1">
            <a:off x="2750331" y="3036091"/>
            <a:ext cx="857256" cy="50006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5400000">
            <a:off x="4000496" y="3000372"/>
            <a:ext cx="1000132"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10800000" flipV="1">
            <a:off x="4714878" y="2857495"/>
            <a:ext cx="1857386" cy="9286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rot="10800000" flipV="1">
            <a:off x="5072066" y="3643312"/>
            <a:ext cx="1357322" cy="285753"/>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rot="10800000">
            <a:off x="4857752" y="4071942"/>
            <a:ext cx="1071570" cy="6429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rot="10800000">
            <a:off x="4643438" y="4071942"/>
            <a:ext cx="1428760"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rot="16200000" flipV="1">
            <a:off x="3464711" y="4750603"/>
            <a:ext cx="1143008"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flipV="1">
            <a:off x="1928794" y="4143380"/>
            <a:ext cx="1785950" cy="1214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Прямая соединительная линия 43"/>
          <p:cNvCxnSpPr/>
          <p:nvPr/>
        </p:nvCxnSpPr>
        <p:spPr>
          <a:xfrm flipV="1">
            <a:off x="2000232" y="4071942"/>
            <a:ext cx="1357322" cy="57150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7467600" cy="2357454"/>
          </a:xfrm>
        </p:spPr>
        <p:txBody>
          <a:bodyPr>
            <a:normAutofit/>
          </a:bodyPr>
          <a:lstStyle/>
          <a:p>
            <a:pPr algn="ctr"/>
            <a:r>
              <a:rPr lang="uk-UA" sz="2400" b="1" dirty="0" smtClean="0">
                <a:solidFill>
                  <a:srgbClr val="C00000"/>
                </a:solidFill>
              </a:rPr>
              <a:t>Милосердя.</a:t>
            </a:r>
            <a:br>
              <a:rPr lang="uk-UA" sz="2400" b="1" dirty="0" smtClean="0">
                <a:solidFill>
                  <a:srgbClr val="C00000"/>
                </a:solidFill>
              </a:rPr>
            </a:br>
            <a:r>
              <a:rPr lang="uk-UA" sz="2400" b="1" dirty="0" smtClean="0">
                <a:solidFill>
                  <a:srgbClr val="C00000"/>
                </a:solidFill>
              </a:rPr>
              <a:t>Безкорисливе, відчутне.</a:t>
            </a:r>
            <a:br>
              <a:rPr lang="uk-UA" sz="2400" b="1" dirty="0" smtClean="0">
                <a:solidFill>
                  <a:srgbClr val="C00000"/>
                </a:solidFill>
              </a:rPr>
            </a:br>
            <a:r>
              <a:rPr lang="uk-UA" sz="2400" b="1" dirty="0" smtClean="0">
                <a:solidFill>
                  <a:srgbClr val="C00000"/>
                </a:solidFill>
              </a:rPr>
              <a:t>Робимо, діємо, творимо.</a:t>
            </a:r>
            <a:br>
              <a:rPr lang="uk-UA" sz="2400" b="1" dirty="0" smtClean="0">
                <a:solidFill>
                  <a:srgbClr val="C00000"/>
                </a:solidFill>
              </a:rPr>
            </a:br>
            <a:r>
              <a:rPr lang="uk-UA" sz="2400" b="1" dirty="0" smtClean="0">
                <a:solidFill>
                  <a:srgbClr val="C00000"/>
                </a:solidFill>
              </a:rPr>
              <a:t>Ми  хочемо  бути милосердними.</a:t>
            </a:r>
            <a:br>
              <a:rPr lang="uk-UA" sz="2400" b="1" dirty="0" smtClean="0">
                <a:solidFill>
                  <a:srgbClr val="C00000"/>
                </a:solidFill>
              </a:rPr>
            </a:br>
            <a:r>
              <a:rPr lang="uk-UA" sz="2400" b="1" dirty="0" smtClean="0">
                <a:solidFill>
                  <a:srgbClr val="C00000"/>
                </a:solidFill>
              </a:rPr>
              <a:t>Це допомога.</a:t>
            </a:r>
            <a:endParaRPr lang="ru-RU" sz="2400" b="1" dirty="0">
              <a:solidFill>
                <a:srgbClr val="C00000"/>
              </a:solidFill>
            </a:endParaRPr>
          </a:p>
        </p:txBody>
      </p:sp>
      <p:pic>
        <p:nvPicPr>
          <p:cNvPr id="4" name="Содержимое 3" descr="PE02288_.WMF"/>
          <p:cNvPicPr>
            <a:picLocks noGrp="1" noChangeAspect="1"/>
          </p:cNvPicPr>
          <p:nvPr>
            <p:ph sz="quarter" idx="1"/>
          </p:nvPr>
        </p:nvPicPr>
        <p:blipFill>
          <a:blip r:embed="rId2"/>
          <a:stretch>
            <a:fillRect/>
          </a:stretch>
        </p:blipFill>
        <p:spPr>
          <a:xfrm>
            <a:off x="3357554" y="3286124"/>
            <a:ext cx="2249985" cy="2643206"/>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Другая 2">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1437</TotalTime>
  <Words>2124</Words>
  <Application>Microsoft Office PowerPoint</Application>
  <PresentationFormat>Экран (4:3)</PresentationFormat>
  <Paragraphs>554</Paragraphs>
  <Slides>51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51</vt:i4>
      </vt:variant>
    </vt:vector>
  </HeadingPairs>
  <TitlesOfParts>
    <vt:vector size="52" baseType="lpstr">
      <vt:lpstr>Эркер</vt:lpstr>
      <vt:lpstr>Технологія критичного мислення на уроках етики</vt:lpstr>
      <vt:lpstr>Слайд 2</vt:lpstr>
      <vt:lpstr>Що таке критичне мислення й навіщо воно нам потрібне?</vt:lpstr>
      <vt:lpstr>ПСИХОЛОГІЯ</vt:lpstr>
      <vt:lpstr>З точки зору педагогічної теорії розвивального навчання (Є.Полат ) критичне мислення має наступні ознаки:</vt:lpstr>
      <vt:lpstr>Критичне мислення називають “ спрямованим мисленням ”, тому що воно спрямоване на одержання бажаного результату</vt:lpstr>
      <vt:lpstr>ІННОВАЦІЙНІ ТЕХНОЛОГІЇ</vt:lpstr>
      <vt:lpstr>СИСТЕМА УСНИХ І ПИСЬМОВИХ МОВЛЕННЄВИХ ВПРАВ</vt:lpstr>
      <vt:lpstr>МЕТОДИ І ПРИЙОМИ</vt:lpstr>
      <vt:lpstr>ЗАСОБИ РОЗВИТКУ  КРИТИЧНОГО МИСЛЕННЯ</vt:lpstr>
      <vt:lpstr>ЕТАПИ КРИТИЧНОГО МИСЛЕННЯ “ Виклик – осмислення – роздуми ”</vt:lpstr>
      <vt:lpstr>ОЗНАКИ УЧНЯ,  ЯКИЙ КРИТИЧНО МИСЛИТЬ</vt:lpstr>
      <vt:lpstr>ДІЯЛЬНІСТЬ УЧНЯ,  ЯКИЙ КРИТИЧНО МИСЛИТЬ</vt:lpstr>
      <vt:lpstr>Якщо ви навчилися правильно ставити питання, ви вмієте бачити і формулювати проблему, а якщо ви змогли правильно сформулювати проблему, ви зможете знайти шляхи її розв’язання і досягти мети.</vt:lpstr>
      <vt:lpstr>“ Ми замислюємося, тільки коли перед  нами виникає проблема .”                                                              Джон Дьюї</vt:lpstr>
      <vt:lpstr>знання</vt:lpstr>
      <vt:lpstr>РОЗУМІННЯ</vt:lpstr>
      <vt:lpstr>ЗАСТОСУВАННЯ</vt:lpstr>
      <vt:lpstr>АНАЛІЗ</vt:lpstr>
      <vt:lpstr>СИНТЕЗ</vt:lpstr>
      <vt:lpstr>ОЦІНКА</vt:lpstr>
      <vt:lpstr>Етапи уроку критичного мислення</vt:lpstr>
      <vt:lpstr>Слайд 23</vt:lpstr>
      <vt:lpstr>РОЗМИНКА</vt:lpstr>
      <vt:lpstr>“ МЕТОД ПРЕС “</vt:lpstr>
      <vt:lpstr>“  РЮКЗАК  ”</vt:lpstr>
      <vt:lpstr>“ РОЗМИНКА ”</vt:lpstr>
      <vt:lpstr>“ РОЗМИНКА “</vt:lpstr>
      <vt:lpstr>“ СПОЧАТКУ БУЛО СЛОВО ”</vt:lpstr>
      <vt:lpstr>“ Кросворд ”</vt:lpstr>
      <vt:lpstr>ЗАПИТАННЯ ДО КРОСВОРДА</vt:lpstr>
      <vt:lpstr>« Асоціативний кущ»</vt:lpstr>
      <vt:lpstr>“ СЕНКАН ”</vt:lpstr>
      <vt:lpstr>СІМ’Я. ВЕЛИКА ТА ЩАСЛИВА. УСІХ ОБ’ЄДНАЛА, ЗІГРІЛА, НАВЧИЛА. У НІЙ МЕНЕ ВСІ ЛЮБЛЯТЬ. ЦЕ  РОДИНА.</vt:lpstr>
      <vt:lpstr>“ П’ЯТИХВИЛИННЕ ЕСЕ ”</vt:lpstr>
      <vt:lpstr>Урок  за темою   « Яку роль відіграють емоції та почуття  в житті людини »  ( 6 клас )</vt:lpstr>
      <vt:lpstr>Урок за темою  “ Що означає бути моральною  людиною ” ( 6 клас )</vt:lpstr>
      <vt:lpstr>ОБГРУНТУВАННЯ   НАВЧАННЯ </vt:lpstr>
      <vt:lpstr>АКТУАЛІЗАЦІЯ</vt:lpstr>
      <vt:lpstr>Урок за темою “ Як пов’язані між собою здоров’я і моральність людини ”  ( 6 клас )</vt:lpstr>
      <vt:lpstr>              Успіху, приголомшливого  та  довгоочікуваного. Доб’ємося, дочекаємося, досягнемо .  Нас точно чекають успіхи  І удачі!  </vt:lpstr>
      <vt:lpstr>УСВІДОМЛЕННЯ ЗМІСТУ</vt:lpstr>
      <vt:lpstr>“ РІЗНОКОЛЬРОВІ КАПЕЛЮШКИ “</vt:lpstr>
      <vt:lpstr>Слайд 44</vt:lpstr>
      <vt:lpstr>“ ДИСКУСІЯ “</vt:lpstr>
      <vt:lpstr>РЕФЛЕКСІЯ </vt:lpstr>
      <vt:lpstr>“ ОБЕРИ ПОЗИЦІЮ ”</vt:lpstr>
      <vt:lpstr>“ метод прес “</vt:lpstr>
      <vt:lpstr>“ САМООЦІНКА “</vt:lpstr>
      <vt:lpstr>Асоціативний кущ</vt:lpstr>
      <vt:lpstr>Милосердя. Безкорисливе, відчутне. Робимо, діємо, творимо. Ми  хочемо  бути милосердними. Це допомога.</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Технологія критичного мислення на уроках етики</dc:title>
  <dc:creator>Admin</dc:creator>
  <cp:lastModifiedBy>}{озяин</cp:lastModifiedBy>
  <cp:revision>153</cp:revision>
  <dcterms:created xsi:type="dcterms:W3CDTF">2010-02-15T17:48:47Z</dcterms:created>
  <dcterms:modified xsi:type="dcterms:W3CDTF">2010-11-20T14:13:25Z</dcterms:modified>
</cp:coreProperties>
</file>