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Lst>
  <p:notesMasterIdLst>
    <p:notesMasterId r:id="rId42"/>
  </p:notesMasterIdLst>
  <p:handoutMasterIdLst>
    <p:handoutMasterId r:id="rId43"/>
  </p:handoutMasterIdLst>
  <p:sldIdLst>
    <p:sldId id="256" r:id="rId2"/>
    <p:sldId id="257" r:id="rId3"/>
    <p:sldId id="258" r:id="rId4"/>
    <p:sldId id="259" r:id="rId5"/>
    <p:sldId id="260" r:id="rId6"/>
    <p:sldId id="262" r:id="rId7"/>
    <p:sldId id="263" r:id="rId8"/>
    <p:sldId id="264"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allowPng="1" relyOnVml="1" encoding="utf-8"/>
  <p:showPr showNarration="1">
    <p:present/>
    <p:sldAll/>
    <p:penClr>
      <a:schemeClr val="tx1"/>
    </p:penClr>
  </p:showPr>
  <p:clrMru>
    <a:srgbClr val="00CC00"/>
    <a:srgbClr val="CC0000"/>
    <a:srgbClr val="FF3399"/>
    <a:srgbClr val="EFF9FF"/>
    <a:srgbClr val="FFFFFF"/>
    <a:srgbClr val="E7FFE7"/>
    <a:srgbClr val="FFF3FF"/>
    <a:srgbClr val="FFE5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00" autoAdjust="0"/>
    <p:restoredTop sz="94234" autoAdjust="0"/>
  </p:normalViewPr>
  <p:slideViewPr>
    <p:cSldViewPr>
      <p:cViewPr varScale="1">
        <p:scale>
          <a:sx n="70" d="100"/>
          <a:sy n="70" d="100"/>
        </p:scale>
        <p:origin x="-11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ru-RU"/>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ru-RU"/>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ru-RU"/>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C731F53F-7053-456B-809C-E474A5EDB9BB}" type="slidenum">
              <a:rPr lang="ru-RU"/>
              <a:pPr>
                <a:defRPr/>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ru-RU"/>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ru-RU"/>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ru-RU"/>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6DA75194-22B0-4E96-B738-5DC4C7440C0A}"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ctrTitle"/>
          </p:nvPr>
        </p:nvSpPr>
        <p:spPr>
          <a:xfrm>
            <a:off x="647700" y="1447800"/>
            <a:ext cx="7848600" cy="1295400"/>
          </a:xfrm>
        </p:spPr>
        <p:txBody>
          <a:bodyPr/>
          <a:lstStyle>
            <a:lvl1pPr algn="ctr">
              <a:defRPr/>
            </a:lvl1pPr>
          </a:lstStyle>
          <a:p>
            <a:r>
              <a:rPr lang="ru-RU"/>
              <a:t>Образец заголовка</a:t>
            </a:r>
          </a:p>
        </p:txBody>
      </p:sp>
      <p:sp>
        <p:nvSpPr>
          <p:cNvPr id="109571" name="Rectangle 3"/>
          <p:cNvSpPr>
            <a:spLocks noGrp="1" noChangeArrowheads="1"/>
          </p:cNvSpPr>
          <p:nvPr>
            <p:ph type="subTitle" idx="1"/>
          </p:nvPr>
        </p:nvSpPr>
        <p:spPr>
          <a:xfrm>
            <a:off x="533400" y="3048000"/>
            <a:ext cx="8077200" cy="635000"/>
          </a:xfrm>
        </p:spPr>
        <p:txBody>
          <a:bodyPr/>
          <a:lstStyle>
            <a:lvl1pPr marL="0" indent="0" algn="ctr">
              <a:buFontTx/>
              <a:buNone/>
              <a:defRPr sz="3600"/>
            </a:lvl1pPr>
          </a:lstStyle>
          <a:p>
            <a:r>
              <a:rPr lang="ru-RU"/>
              <a:t>Образец подзаголовка</a:t>
            </a:r>
          </a:p>
        </p:txBody>
      </p:sp>
      <p:sp>
        <p:nvSpPr>
          <p:cNvPr id="4" name="Rectangle 4"/>
          <p:cNvSpPr>
            <a:spLocks noGrp="1" noChangeArrowheads="1"/>
          </p:cNvSpPr>
          <p:nvPr>
            <p:ph type="dt" sz="half" idx="10"/>
          </p:nvPr>
        </p:nvSpPr>
        <p:spPr/>
        <p:txBody>
          <a:bodyPr/>
          <a:lstStyle>
            <a:lvl1pPr>
              <a:defRPr b="0">
                <a:latin typeface="+mn-lt"/>
              </a:defRPr>
            </a:lvl1pPr>
          </a:lstStyle>
          <a:p>
            <a:pPr>
              <a:defRPr/>
            </a:pPr>
            <a:endParaRPr lang="ru-RU"/>
          </a:p>
        </p:txBody>
      </p:sp>
      <p:sp>
        <p:nvSpPr>
          <p:cNvPr id="5" name="Rectangle 5"/>
          <p:cNvSpPr>
            <a:spLocks noGrp="1" noChangeArrowheads="1"/>
          </p:cNvSpPr>
          <p:nvPr>
            <p:ph type="ftr" sz="quarter" idx="11"/>
          </p:nvPr>
        </p:nvSpPr>
        <p:spPr/>
        <p:txBody>
          <a:bodyPr/>
          <a:lstStyle>
            <a:lvl1pPr>
              <a:defRPr b="0">
                <a:latin typeface="+mn-lt"/>
              </a:defRPr>
            </a:lvl1pPr>
          </a:lstStyle>
          <a:p>
            <a:pPr>
              <a:defRPr/>
            </a:pPr>
            <a:endParaRPr lang="ru-RU"/>
          </a:p>
        </p:txBody>
      </p:sp>
      <p:sp>
        <p:nvSpPr>
          <p:cNvPr id="6" name="Rectangle 6"/>
          <p:cNvSpPr>
            <a:spLocks noGrp="1" noChangeArrowheads="1"/>
          </p:cNvSpPr>
          <p:nvPr>
            <p:ph type="sldNum" sz="quarter" idx="12"/>
          </p:nvPr>
        </p:nvSpPr>
        <p:spPr/>
        <p:txBody>
          <a:bodyPr/>
          <a:lstStyle>
            <a:lvl1pPr>
              <a:defRPr b="0">
                <a:latin typeface="+mn-lt"/>
              </a:defRPr>
            </a:lvl1pPr>
          </a:lstStyle>
          <a:p>
            <a:pPr>
              <a:defRPr/>
            </a:pPr>
            <a:fld id="{88F27802-94FE-4CDF-BB4D-2A4F96E2CDE9}" type="slidenum">
              <a:rPr lang="ru-RU"/>
              <a:pPr>
                <a:defRPr/>
              </a:pPr>
              <a:t>‹#›</a:t>
            </a:fld>
            <a:endParaRPr 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E322302-84F7-4293-9573-B17C080FF41A}" type="slidenum">
              <a:rPr lang="ru-RU"/>
              <a:pPr>
                <a:defRPr/>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E83E5C5-A684-4C63-B900-75C748EF01EB}" type="slidenum">
              <a:rPr lang="ru-RU"/>
              <a:pPr>
                <a:defRPr/>
              </a:pPr>
              <a:t>‹#›</a:t>
            </a:fld>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05000"/>
            <a:ext cx="39624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0" y="1905000"/>
            <a:ext cx="39624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405BFF3-4CCE-4C44-96FB-66E5EA10D807}" type="slidenum">
              <a:rPr lang="ru-RU"/>
              <a:pPr>
                <a:defRPr/>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42CDCDD8-9A40-4882-804C-5B1C5ECD2393}" type="slidenum">
              <a:rPr lang="ru-RU"/>
              <a:pPr>
                <a:defRPr/>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1236AA5D-CFDE-4FD8-9C13-616426661ED4}" type="slidenum">
              <a:rPr lang="ru-RU"/>
              <a:pPr>
                <a:defRPr/>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3CFA9DF2-D0BD-428C-8F65-7068580412BB}" type="slidenum">
              <a:rPr lang="ru-RU"/>
              <a:pPr>
                <a:defRPr/>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2323F7B0-D4BF-4CD4-B1B4-5FFF9F83401A}" type="slidenum">
              <a:rPr lang="ru-RU"/>
              <a:pPr>
                <a:defRPr/>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B20D50C9-67CB-4D8F-8DEB-B57F9102435B}" type="slidenum">
              <a:rPr lang="ru-RU"/>
              <a:pPr>
                <a:defRPr/>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1F9A007-062F-4655-BDEE-86E966F3CD4D}" type="slidenum">
              <a:rPr lang="ru-RU"/>
              <a:pPr>
                <a:defRPr/>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685800"/>
            <a:ext cx="2019300" cy="5715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685800"/>
            <a:ext cx="5905500" cy="5715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15FA618-6F0B-452E-8697-B41348726FAD}" type="slidenum">
              <a:rPr lang="ru-RU"/>
              <a:pPr>
                <a:defRPr/>
              </a:pPr>
              <a:t>‹#›</a:t>
            </a:fld>
            <a:endParaRPr lang="ru-RU"/>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85800"/>
            <a:ext cx="8077200" cy="9144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05000"/>
            <a:ext cx="39624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0" y="1905000"/>
            <a:ext cx="39624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BBE9B11-8268-424D-ADEE-840C56A62809}" type="slidenum">
              <a:rPr lang="ru-RU"/>
              <a:pPr>
                <a:defRPr/>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905000"/>
            <a:ext cx="80772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Текст второго уровня</a:t>
            </a:r>
          </a:p>
          <a:p>
            <a:pPr lvl="2"/>
            <a:r>
              <a:rPr lang="ru-RU" smtClean="0"/>
              <a:t>Текст третьего уровня</a:t>
            </a:r>
          </a:p>
          <a:p>
            <a:pPr lvl="3"/>
            <a:r>
              <a:rPr lang="ru-RU" smtClean="0"/>
              <a:t> Текст четвертого уровня</a:t>
            </a:r>
          </a:p>
          <a:p>
            <a:pPr lvl="4"/>
            <a:r>
              <a:rPr lang="ru-RU" smtClean="0"/>
              <a:t>Текст пятого уровня</a:t>
            </a:r>
          </a:p>
          <a:p>
            <a:pPr lvl="1"/>
            <a:endParaRPr lang="ru-RU" smtClean="0"/>
          </a:p>
          <a:p>
            <a:pPr lvl="2"/>
            <a:endParaRPr lang="ru-RU" smtClean="0"/>
          </a:p>
        </p:txBody>
      </p:sp>
      <p:sp>
        <p:nvSpPr>
          <p:cNvPr id="1027" name="Rectangle 3"/>
          <p:cNvSpPr>
            <a:spLocks noGrp="1" noChangeArrowheads="1"/>
          </p:cNvSpPr>
          <p:nvPr>
            <p:ph type="title"/>
          </p:nvPr>
        </p:nvSpPr>
        <p:spPr bwMode="auto">
          <a:xfrm>
            <a:off x="457200" y="685800"/>
            <a:ext cx="80772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8548" name="Rectangle 4"/>
          <p:cNvSpPr>
            <a:spLocks noGrp="1" noChangeArrowheads="1"/>
          </p:cNvSpPr>
          <p:nvPr>
            <p:ph type="dt" sz="half" idx="2"/>
          </p:nvPr>
        </p:nvSpPr>
        <p:spPr bwMode="auto">
          <a:xfrm>
            <a:off x="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lvl1pPr>
          </a:lstStyle>
          <a:p>
            <a:pPr>
              <a:defRPr/>
            </a:pPr>
            <a:endParaRPr lang="ru-RU"/>
          </a:p>
        </p:txBody>
      </p:sp>
      <p:sp>
        <p:nvSpPr>
          <p:cNvPr id="108549" name="Rectangle 5"/>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1"/>
            </a:lvl1pPr>
          </a:lstStyle>
          <a:p>
            <a:pPr>
              <a:defRPr/>
            </a:pPr>
            <a:endParaRPr lang="ru-RU"/>
          </a:p>
        </p:txBody>
      </p:sp>
      <p:sp>
        <p:nvSpPr>
          <p:cNvPr id="108550" name="Rectangle 6"/>
          <p:cNvSpPr>
            <a:spLocks noGrp="1" noChangeArrowheads="1"/>
          </p:cNvSpPr>
          <p:nvPr>
            <p:ph type="sldNum" sz="quarter" idx="4"/>
          </p:nvPr>
        </p:nvSpPr>
        <p:spPr bwMode="auto">
          <a:xfrm>
            <a:off x="7239000" y="66294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lvl1pPr>
          </a:lstStyle>
          <a:p>
            <a:pPr>
              <a:defRPr/>
            </a:pPr>
            <a:fld id="{64846193-EBEC-42B9-9C30-A95F80BFE15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ransition/>
  <p:txStyles>
    <p:titleStyle>
      <a:lvl1pPr algn="l" rtl="0" eaLnBrk="0" fontAlgn="base" hangingPunct="0">
        <a:spcBef>
          <a:spcPct val="0"/>
        </a:spcBef>
        <a:spcAft>
          <a:spcPct val="0"/>
        </a:spcAft>
        <a:defRPr sz="4400">
          <a:solidFill>
            <a:srgbClr val="284C6A"/>
          </a:solidFill>
          <a:latin typeface="+mj-lt"/>
          <a:ea typeface="+mj-ea"/>
          <a:cs typeface="+mj-cs"/>
        </a:defRPr>
      </a:lvl1pPr>
      <a:lvl2pPr algn="l" rtl="0" eaLnBrk="0" fontAlgn="base" hangingPunct="0">
        <a:spcBef>
          <a:spcPct val="0"/>
        </a:spcBef>
        <a:spcAft>
          <a:spcPct val="0"/>
        </a:spcAft>
        <a:defRPr sz="4400">
          <a:solidFill>
            <a:srgbClr val="284C6A"/>
          </a:solidFill>
          <a:latin typeface="Trebuchet MS" pitchFamily="34" charset="0"/>
        </a:defRPr>
      </a:lvl2pPr>
      <a:lvl3pPr algn="l" rtl="0" eaLnBrk="0" fontAlgn="base" hangingPunct="0">
        <a:spcBef>
          <a:spcPct val="0"/>
        </a:spcBef>
        <a:spcAft>
          <a:spcPct val="0"/>
        </a:spcAft>
        <a:defRPr sz="4400">
          <a:solidFill>
            <a:srgbClr val="284C6A"/>
          </a:solidFill>
          <a:latin typeface="Trebuchet MS" pitchFamily="34" charset="0"/>
        </a:defRPr>
      </a:lvl3pPr>
      <a:lvl4pPr algn="l" rtl="0" eaLnBrk="0" fontAlgn="base" hangingPunct="0">
        <a:spcBef>
          <a:spcPct val="0"/>
        </a:spcBef>
        <a:spcAft>
          <a:spcPct val="0"/>
        </a:spcAft>
        <a:defRPr sz="4400">
          <a:solidFill>
            <a:srgbClr val="284C6A"/>
          </a:solidFill>
          <a:latin typeface="Trebuchet MS" pitchFamily="34" charset="0"/>
        </a:defRPr>
      </a:lvl4pPr>
      <a:lvl5pPr algn="l" rtl="0" eaLnBrk="0" fontAlgn="base" hangingPunct="0">
        <a:spcBef>
          <a:spcPct val="0"/>
        </a:spcBef>
        <a:spcAft>
          <a:spcPct val="0"/>
        </a:spcAft>
        <a:defRPr sz="4400">
          <a:solidFill>
            <a:srgbClr val="284C6A"/>
          </a:solidFill>
          <a:latin typeface="Trebuchet MS" pitchFamily="34" charset="0"/>
        </a:defRPr>
      </a:lvl5pPr>
      <a:lvl6pPr marL="457200" algn="l" rtl="0" fontAlgn="base">
        <a:spcBef>
          <a:spcPct val="0"/>
        </a:spcBef>
        <a:spcAft>
          <a:spcPct val="0"/>
        </a:spcAft>
        <a:defRPr sz="4400">
          <a:solidFill>
            <a:srgbClr val="284C6A"/>
          </a:solidFill>
          <a:latin typeface="Trebuchet MS" pitchFamily="34" charset="0"/>
        </a:defRPr>
      </a:lvl6pPr>
      <a:lvl7pPr marL="914400" algn="l" rtl="0" fontAlgn="base">
        <a:spcBef>
          <a:spcPct val="0"/>
        </a:spcBef>
        <a:spcAft>
          <a:spcPct val="0"/>
        </a:spcAft>
        <a:defRPr sz="4400">
          <a:solidFill>
            <a:srgbClr val="284C6A"/>
          </a:solidFill>
          <a:latin typeface="Trebuchet MS" pitchFamily="34" charset="0"/>
        </a:defRPr>
      </a:lvl7pPr>
      <a:lvl8pPr marL="1371600" algn="l" rtl="0" fontAlgn="base">
        <a:spcBef>
          <a:spcPct val="0"/>
        </a:spcBef>
        <a:spcAft>
          <a:spcPct val="0"/>
        </a:spcAft>
        <a:defRPr sz="4400">
          <a:solidFill>
            <a:srgbClr val="284C6A"/>
          </a:solidFill>
          <a:latin typeface="Trebuchet MS" pitchFamily="34" charset="0"/>
        </a:defRPr>
      </a:lvl8pPr>
      <a:lvl9pPr marL="1828800" algn="l" rtl="0" fontAlgn="base">
        <a:spcBef>
          <a:spcPct val="0"/>
        </a:spcBef>
        <a:spcAft>
          <a:spcPct val="0"/>
        </a:spcAft>
        <a:defRPr sz="4400">
          <a:solidFill>
            <a:srgbClr val="284C6A"/>
          </a:solidFill>
          <a:latin typeface="Trebuchet MS" pitchFamily="34" charset="0"/>
        </a:defRPr>
      </a:lvl9pPr>
    </p:titleStyle>
    <p:bodyStyle>
      <a:lvl1pPr marL="342900" indent="-342900" algn="l" rtl="0" eaLnBrk="0" fontAlgn="base" hangingPunct="0">
        <a:lnSpc>
          <a:spcPct val="125000"/>
        </a:lnSpc>
        <a:spcBef>
          <a:spcPct val="20000"/>
        </a:spcBef>
        <a:spcAft>
          <a:spcPct val="0"/>
        </a:spcAft>
        <a:buClr>
          <a:schemeClr val="bg2"/>
        </a:buClr>
        <a:buChar char="•"/>
        <a:defRPr sz="3200">
          <a:solidFill>
            <a:srgbClr val="284C6A"/>
          </a:solidFill>
          <a:latin typeface="+mn-lt"/>
          <a:ea typeface="+mn-ea"/>
          <a:cs typeface="+mn-cs"/>
        </a:defRPr>
      </a:lvl1pPr>
      <a:lvl2pPr marL="742950" indent="-285750" algn="l" rtl="0" eaLnBrk="0" fontAlgn="base" hangingPunct="0">
        <a:spcBef>
          <a:spcPct val="20000"/>
        </a:spcBef>
        <a:spcAft>
          <a:spcPct val="0"/>
        </a:spcAft>
        <a:buFont typeface="Trebuchet MS" pitchFamily="34" charset="0"/>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Font typeface="Trebuchet MS" pitchFamily="34" charset="0"/>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Layout" Target="../slideLayouts/slideLayout3.xml"/><Relationship Id="rId1" Type="http://schemas.openxmlformats.org/officeDocument/2006/relationships/audio" Target="file:///G:\&#1056;&#1077;&#1083;&#1080;&#1075;&#1080;&#1103;\&#1052;&#1091;&#1079;&#1099;&#1082;&#1072;\slava%20velikiy%20Bog.mp3"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file:///G:\&#1056;&#1077;&#1083;&#1080;&#1075;&#1080;&#1103;\&#1052;&#1091;&#1079;&#1099;&#1082;&#1072;\vmeste.mp3"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Rectangle 4"/>
          <p:cNvSpPr>
            <a:spLocks noGrp="1" noChangeArrowheads="1"/>
          </p:cNvSpPr>
          <p:nvPr>
            <p:ph type="title"/>
          </p:nvPr>
        </p:nvSpPr>
        <p:spPr/>
        <p:txBody>
          <a:bodyPr/>
          <a:lstStyle/>
          <a:p>
            <a:pPr eaLnBrk="1" hangingPunct="1"/>
            <a:r>
              <a:rPr lang="uk-UA" dirty="0" smtClean="0"/>
              <a:t>Основи Християнства</a:t>
            </a:r>
            <a:r>
              <a:rPr lang="uk-UA" dirty="0" smtClean="0"/>
              <a:t>.</a:t>
            </a:r>
            <a:br>
              <a:rPr lang="uk-UA" dirty="0" smtClean="0"/>
            </a:br>
            <a:endParaRPr lang="ru-RU" dirty="0" smtClean="0"/>
          </a:p>
        </p:txBody>
      </p:sp>
      <p:sp>
        <p:nvSpPr>
          <p:cNvPr id="4101" name="Rectangle 5"/>
          <p:cNvSpPr>
            <a:spLocks noGrp="1" noChangeArrowheads="1"/>
          </p:cNvSpPr>
          <p:nvPr>
            <p:ph type="body" idx="1"/>
          </p:nvPr>
        </p:nvSpPr>
        <p:spPr/>
        <p:txBody>
          <a:bodyPr/>
          <a:lstStyle/>
          <a:p>
            <a:pPr eaLnBrk="1" hangingPunct="1"/>
            <a:r>
              <a:rPr lang="ru-RU" sz="2400" dirty="0" err="1" smtClean="0"/>
              <a:t>Історія</a:t>
            </a:r>
            <a:r>
              <a:rPr lang="ru-RU" sz="2400" dirty="0" smtClean="0"/>
              <a:t>, </a:t>
            </a:r>
            <a:r>
              <a:rPr lang="ru-RU" sz="2400" dirty="0" err="1" smtClean="0"/>
              <a:t>Віровчення</a:t>
            </a:r>
            <a:r>
              <a:rPr lang="ru-RU" sz="2400" dirty="0" smtClean="0"/>
              <a:t>, Культи</a:t>
            </a:r>
            <a:r>
              <a:rPr lang="ru-RU" sz="2400" dirty="0" smtClean="0"/>
              <a:t>.</a:t>
            </a:r>
          </a:p>
        </p:txBody>
      </p:sp>
      <p:pic>
        <p:nvPicPr>
          <p:cNvPr id="3076" name="Picture 6" descr="j0412420"/>
          <p:cNvPicPr>
            <a:picLocks noChangeAspect="1" noChangeArrowheads="1"/>
          </p:cNvPicPr>
          <p:nvPr/>
        </p:nvPicPr>
        <p:blipFill>
          <a:blip r:embed="rId3"/>
          <a:srcRect/>
          <a:stretch>
            <a:fillRect/>
          </a:stretch>
        </p:blipFill>
        <p:spPr bwMode="auto">
          <a:xfrm>
            <a:off x="1714480" y="642918"/>
            <a:ext cx="3792537" cy="2755900"/>
          </a:xfrm>
          <a:prstGeom prst="rect">
            <a:avLst/>
          </a:prstGeom>
          <a:noFill/>
          <a:ln w="9525">
            <a:noFill/>
            <a:miter lim="800000"/>
            <a:headEnd/>
            <a:tailEnd/>
          </a:ln>
        </p:spPr>
      </p:pic>
      <p:pic>
        <p:nvPicPr>
          <p:cNvPr id="4107" name="slava velikiy Bog.mp3">
            <a:hlinkClick r:id="" action="ppaction://media"/>
          </p:cNvPr>
          <p:cNvPicPr>
            <a:picLocks noRot="1" noChangeAspect="1" noChangeArrowheads="1"/>
          </p:cNvPicPr>
          <p:nvPr>
            <a:audioFile r:link="rId1"/>
          </p:nvPr>
        </p:nvPicPr>
        <p:blipFill>
          <a:blip r:embed="rId4"/>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100"/>
                                        </p:tgtEl>
                                        <p:attrNameLst>
                                          <p:attrName>style.visibility</p:attrName>
                                        </p:attrNameLst>
                                      </p:cBhvr>
                                      <p:to>
                                        <p:strVal val="visible"/>
                                      </p:to>
                                    </p:set>
                                    <p:animEffect transition="in" filter="fade">
                                      <p:cBhvr>
                                        <p:cTn id="7" dur="1000">
                                          <p:stCondLst>
                                            <p:cond delay="0"/>
                                          </p:stCondLst>
                                        </p:cTn>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4101">
                                            <p:txEl>
                                              <p:pRg st="0" end="0"/>
                                            </p:txEl>
                                          </p:spTgt>
                                        </p:tgtEl>
                                        <p:attrNameLst>
                                          <p:attrName>style.visibility</p:attrName>
                                        </p:attrNameLst>
                                      </p:cBhvr>
                                      <p:to>
                                        <p:strVal val="visible"/>
                                      </p:to>
                                    </p:set>
                                    <p:animEffect transition="in" filter="fade">
                                      <p:cBhvr>
                                        <p:cTn id="12" dur="1000">
                                          <p:stCondLst>
                                            <p:cond delay="0"/>
                                          </p:stCondLst>
                                        </p:cTn>
                                        <p:tgtEl>
                                          <p:spTgt spid="4101">
                                            <p:txEl>
                                              <p:pRg st="0" end="0"/>
                                            </p:txEl>
                                          </p:spTgt>
                                        </p:tgtEl>
                                      </p:cBhvr>
                                    </p:animEffect>
                                  </p:childTnLst>
                                </p:cTn>
                              </p:par>
                            </p:childTnLst>
                          </p:cTn>
                        </p:par>
                        <p:par>
                          <p:cTn id="13" fill="hold">
                            <p:stCondLst>
                              <p:cond delay="3500"/>
                            </p:stCondLst>
                            <p:childTnLst>
                              <p:par>
                                <p:cTn id="14" presetID="1" presetClass="mediacall" presetSubtype="0" fill="hold" nodeType="afterEffect">
                                  <p:stCondLst>
                                    <p:cond delay="0"/>
                                  </p:stCondLst>
                                  <p:childTnLst>
                                    <p:cmd type="call" cmd="playFrom(0.0)">
                                      <p:cBhvr>
                                        <p:cTn id="15" dur="1" fill="hold"/>
                                        <p:tgtEl>
                                          <p:spTgt spid="410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27">
                <p:cTn id="16" fill="hold" display="0">
                  <p:stCondLst>
                    <p:cond delay="indefinite"/>
                  </p:stCondLst>
                  <p:endCondLst>
                    <p:cond evt="onPrev" delay="0">
                      <p:tgtEl>
                        <p:sldTgt/>
                      </p:tgtEl>
                    </p:cond>
                    <p:cond evt="onStopAudio" delay="0">
                      <p:tgtEl>
                        <p:sldTgt/>
                      </p:tgtEl>
                    </p:cond>
                  </p:endCondLst>
                </p:cTn>
                <p:tgtEl>
                  <p:spTgt spid="4107"/>
                </p:tgtEl>
              </p:cMediaNode>
            </p:audio>
          </p:childTnLst>
        </p:cTn>
      </p:par>
    </p:tnLst>
    <p:bldLst>
      <p:bldP spid="4100" grpId="0"/>
      <p:bldP spid="410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algn="ctr" eaLnBrk="1" hangingPunct="1"/>
            <a:r>
              <a:rPr lang="ru-RU" sz="5400" smtClean="0"/>
              <a:t>План</a:t>
            </a:r>
          </a:p>
        </p:txBody>
      </p:sp>
      <p:sp>
        <p:nvSpPr>
          <p:cNvPr id="4099" name="Rectangle 5"/>
          <p:cNvSpPr>
            <a:spLocks noGrp="1" noChangeArrowheads="1"/>
          </p:cNvSpPr>
          <p:nvPr>
            <p:ph type="body" sz="half" idx="1"/>
          </p:nvPr>
        </p:nvSpPr>
        <p:spPr>
          <a:xfrm>
            <a:off x="4211638" y="1773238"/>
            <a:ext cx="4546600" cy="4476750"/>
          </a:xfrm>
        </p:spPr>
        <p:txBody>
          <a:bodyPr/>
          <a:lstStyle/>
          <a:p>
            <a:pPr marL="0" indent="0" eaLnBrk="1" hangingPunct="1">
              <a:lnSpc>
                <a:spcPct val="115000"/>
              </a:lnSpc>
            </a:pPr>
            <a:r>
              <a:rPr lang="ru-RU" smtClean="0"/>
              <a:t>Історичні передумови виникнення. </a:t>
            </a:r>
          </a:p>
          <a:p>
            <a:pPr marL="0" indent="0" eaLnBrk="1" hangingPunct="1">
              <a:lnSpc>
                <a:spcPct val="115000"/>
              </a:lnSpc>
            </a:pPr>
            <a:r>
              <a:rPr lang="ru-RU" smtClean="0"/>
              <a:t>Біблія.</a:t>
            </a:r>
          </a:p>
          <a:p>
            <a:pPr marL="0" indent="0" eaLnBrk="1" hangingPunct="1">
              <a:lnSpc>
                <a:spcPct val="115000"/>
              </a:lnSpc>
            </a:pPr>
            <a:r>
              <a:rPr lang="ru-RU" smtClean="0"/>
              <a:t>Утворення християнської церкви. </a:t>
            </a:r>
          </a:p>
          <a:p>
            <a:pPr marL="0" indent="0" eaLnBrk="1" hangingPunct="1">
              <a:lnSpc>
                <a:spcPct val="115000"/>
              </a:lnSpc>
            </a:pPr>
            <a:r>
              <a:rPr lang="ru-RU" smtClean="0"/>
              <a:t>Християнське віровчення. </a:t>
            </a:r>
          </a:p>
          <a:p>
            <a:pPr marL="0" indent="0" eaLnBrk="1" hangingPunct="1">
              <a:lnSpc>
                <a:spcPct val="115000"/>
              </a:lnSpc>
            </a:pPr>
            <a:r>
              <a:rPr lang="ru-RU" smtClean="0"/>
              <a:t>Християнські свята. </a:t>
            </a:r>
          </a:p>
        </p:txBody>
      </p:sp>
      <p:pic>
        <p:nvPicPr>
          <p:cNvPr id="4100" name="Picture 8" descr="j0237556"/>
          <p:cNvPicPr>
            <a:picLocks noChangeAspect="1" noChangeArrowheads="1"/>
          </p:cNvPicPr>
          <p:nvPr/>
        </p:nvPicPr>
        <p:blipFill>
          <a:blip r:embed="rId2"/>
          <a:srcRect/>
          <a:stretch>
            <a:fillRect/>
          </a:stretch>
        </p:blipFill>
        <p:spPr bwMode="auto">
          <a:xfrm>
            <a:off x="1258888" y="3429000"/>
            <a:ext cx="2349500" cy="2736850"/>
          </a:xfrm>
          <a:prstGeom prst="rect">
            <a:avLst/>
          </a:prstGeom>
          <a:noFill/>
          <a:ln w="9525">
            <a:noFill/>
            <a:miter lim="800000"/>
            <a:headEnd/>
            <a:tailEnd/>
          </a:ln>
        </p:spPr>
      </p:pic>
      <p:sp>
        <p:nvSpPr>
          <p:cNvPr id="4101" name="Rectangle 9"/>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a:t>
            </a:r>
            <a:endParaRPr lang="ru-RU" b="1"/>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p:txBody>
          <a:bodyPr/>
          <a:lstStyle/>
          <a:p>
            <a:pPr algn="ctr" eaLnBrk="1" hangingPunct="1"/>
            <a:r>
              <a:rPr lang="ru-RU" smtClean="0"/>
              <a:t>Задачі і Ключові Поняття:</a:t>
            </a:r>
          </a:p>
        </p:txBody>
      </p:sp>
      <p:sp>
        <p:nvSpPr>
          <p:cNvPr id="6149" name="Rectangle 5"/>
          <p:cNvSpPr>
            <a:spLocks noGrp="1" noChangeArrowheads="1"/>
          </p:cNvSpPr>
          <p:nvPr>
            <p:ph type="body" sz="half" idx="1"/>
          </p:nvPr>
        </p:nvSpPr>
        <p:spPr>
          <a:xfrm>
            <a:off x="457200" y="1905000"/>
            <a:ext cx="4546600" cy="4476750"/>
          </a:xfrm>
        </p:spPr>
        <p:txBody>
          <a:bodyPr/>
          <a:lstStyle/>
          <a:p>
            <a:pPr marL="0" indent="0" eaLnBrk="1" hangingPunct="1"/>
            <a:r>
              <a:rPr lang="uk-UA" sz="2400" smtClean="0"/>
              <a:t>Ісус Христос – син Божий.</a:t>
            </a:r>
          </a:p>
          <a:p>
            <a:pPr marL="0" indent="0" eaLnBrk="1" hangingPunct="1"/>
            <a:r>
              <a:rPr lang="ru-RU" sz="2400" smtClean="0"/>
              <a:t>Біблія – священна книга християн.</a:t>
            </a:r>
          </a:p>
          <a:p>
            <a:pPr marL="0" indent="0" eaLnBrk="1" hangingPunct="1"/>
            <a:r>
              <a:rPr lang="ru-RU" sz="2400" smtClean="0"/>
              <a:t> Хрест – священний знак християн.</a:t>
            </a:r>
          </a:p>
          <a:p>
            <a:pPr marL="0" indent="0" eaLnBrk="1" hangingPunct="1"/>
            <a:r>
              <a:rPr lang="ru-RU" sz="2400" smtClean="0"/>
              <a:t> Розкол у християнстві.</a:t>
            </a:r>
          </a:p>
          <a:p>
            <a:pPr marL="0" indent="0" eaLnBrk="1" hangingPunct="1"/>
            <a:r>
              <a:rPr lang="uk-UA" sz="2400" smtClean="0"/>
              <a:t>Віровчення і культи.</a:t>
            </a:r>
          </a:p>
          <a:p>
            <a:pPr marL="0" indent="0" eaLnBrk="1" hangingPunct="1"/>
            <a:r>
              <a:rPr lang="uk-UA" sz="2400" smtClean="0"/>
              <a:t>Свята.</a:t>
            </a:r>
            <a:endParaRPr lang="ru-RU" sz="2400" smtClean="0"/>
          </a:p>
        </p:txBody>
      </p:sp>
      <p:pic>
        <p:nvPicPr>
          <p:cNvPr id="5124" name="Picture 7" descr="j0439246"/>
          <p:cNvPicPr>
            <a:picLocks noChangeAspect="1" noChangeArrowheads="1"/>
          </p:cNvPicPr>
          <p:nvPr/>
        </p:nvPicPr>
        <p:blipFill>
          <a:blip r:embed="rId2"/>
          <a:srcRect/>
          <a:stretch>
            <a:fillRect/>
          </a:stretch>
        </p:blipFill>
        <p:spPr bwMode="auto">
          <a:xfrm>
            <a:off x="4427538" y="2276475"/>
            <a:ext cx="4497387" cy="3646488"/>
          </a:xfrm>
          <a:prstGeom prst="rect">
            <a:avLst/>
          </a:prstGeom>
          <a:noFill/>
          <a:ln w="9525">
            <a:noFill/>
            <a:miter lim="800000"/>
            <a:headEnd/>
            <a:tailEnd/>
          </a:ln>
        </p:spPr>
      </p:pic>
      <p:sp>
        <p:nvSpPr>
          <p:cNvPr id="5125" name="Rectangle 8"/>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a:t>
            </a:r>
            <a:endParaRPr lang="ru-RU" b="1"/>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p:cTn id="7" dur="1000" fill="hold"/>
                                        <p:tgtEl>
                                          <p:spTgt spid="6148"/>
                                        </p:tgtEl>
                                        <p:attrNameLst>
                                          <p:attrName>ppt_w</p:attrName>
                                        </p:attrNameLst>
                                      </p:cBhvr>
                                      <p:tavLst>
                                        <p:tav tm="0">
                                          <p:val>
                                            <p:strVal val="#ppt_w+.3"/>
                                          </p:val>
                                        </p:tav>
                                        <p:tav tm="100000">
                                          <p:val>
                                            <p:strVal val="#ppt_w"/>
                                          </p:val>
                                        </p:tav>
                                      </p:tavLst>
                                    </p:anim>
                                    <p:anim calcmode="lin" valueType="num">
                                      <p:cBhvr>
                                        <p:cTn id="8" dur="1000" fill="hold"/>
                                        <p:tgtEl>
                                          <p:spTgt spid="6148"/>
                                        </p:tgtEl>
                                        <p:attrNameLst>
                                          <p:attrName>ppt_h</p:attrName>
                                        </p:attrNameLst>
                                      </p:cBhvr>
                                      <p:tavLst>
                                        <p:tav tm="0">
                                          <p:val>
                                            <p:strVal val="#ppt_h"/>
                                          </p:val>
                                        </p:tav>
                                        <p:tav tm="100000">
                                          <p:val>
                                            <p:strVal val="#ppt_h"/>
                                          </p:val>
                                        </p:tav>
                                      </p:tavLst>
                                    </p:anim>
                                    <p:animEffect transition="in" filter="fade">
                                      <p:cBhvr>
                                        <p:cTn id="9" dur="1000"/>
                                        <p:tgtEl>
                                          <p:spTgt spid="6148"/>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6149">
                                            <p:txEl>
                                              <p:pRg st="0" end="0"/>
                                            </p:txEl>
                                          </p:spTgt>
                                        </p:tgtEl>
                                        <p:attrNameLst>
                                          <p:attrName>style.visibility</p:attrName>
                                        </p:attrNameLst>
                                      </p:cBhvr>
                                      <p:to>
                                        <p:strVal val="visible"/>
                                      </p:to>
                                    </p:set>
                                    <p:anim calcmode="lin" valueType="num">
                                      <p:cBhvr>
                                        <p:cTn id="14" dur="1000" fill="hold"/>
                                        <p:tgtEl>
                                          <p:spTgt spid="6149">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6149">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14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6149">
                                            <p:txEl>
                                              <p:pRg st="1" end="1"/>
                                            </p:txEl>
                                          </p:spTgt>
                                        </p:tgtEl>
                                        <p:attrNameLst>
                                          <p:attrName>style.visibility</p:attrName>
                                        </p:attrNameLst>
                                      </p:cBhvr>
                                      <p:to>
                                        <p:strVal val="visible"/>
                                      </p:to>
                                    </p:set>
                                    <p:anim calcmode="lin" valueType="num">
                                      <p:cBhvr>
                                        <p:cTn id="21" dur="1000" fill="hold"/>
                                        <p:tgtEl>
                                          <p:spTgt spid="6149">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6149">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614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6149">
                                            <p:txEl>
                                              <p:pRg st="2" end="2"/>
                                            </p:txEl>
                                          </p:spTgt>
                                        </p:tgtEl>
                                        <p:attrNameLst>
                                          <p:attrName>style.visibility</p:attrName>
                                        </p:attrNameLst>
                                      </p:cBhvr>
                                      <p:to>
                                        <p:strVal val="visible"/>
                                      </p:to>
                                    </p:set>
                                    <p:anim calcmode="lin" valueType="num">
                                      <p:cBhvr>
                                        <p:cTn id="28" dur="1000" fill="hold"/>
                                        <p:tgtEl>
                                          <p:spTgt spid="6149">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6149">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6149">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6149">
                                            <p:txEl>
                                              <p:pRg st="3" end="3"/>
                                            </p:txEl>
                                          </p:spTgt>
                                        </p:tgtEl>
                                        <p:attrNameLst>
                                          <p:attrName>style.visibility</p:attrName>
                                        </p:attrNameLst>
                                      </p:cBhvr>
                                      <p:to>
                                        <p:strVal val="visible"/>
                                      </p:to>
                                    </p:set>
                                    <p:anim calcmode="lin" valueType="num">
                                      <p:cBhvr>
                                        <p:cTn id="35" dur="1000" fill="hold"/>
                                        <p:tgtEl>
                                          <p:spTgt spid="6149">
                                            <p:txEl>
                                              <p:pRg st="3" end="3"/>
                                            </p:txEl>
                                          </p:spTgt>
                                        </p:tgtEl>
                                        <p:attrNameLst>
                                          <p:attrName>ppt_w</p:attrName>
                                        </p:attrNameLst>
                                      </p:cBhvr>
                                      <p:tavLst>
                                        <p:tav tm="0">
                                          <p:val>
                                            <p:strVal val="#ppt_w+.3"/>
                                          </p:val>
                                        </p:tav>
                                        <p:tav tm="100000">
                                          <p:val>
                                            <p:strVal val="#ppt_w"/>
                                          </p:val>
                                        </p:tav>
                                      </p:tavLst>
                                    </p:anim>
                                    <p:anim calcmode="lin" valueType="num">
                                      <p:cBhvr>
                                        <p:cTn id="36" dur="1000" fill="hold"/>
                                        <p:tgtEl>
                                          <p:spTgt spid="6149">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6149">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6149">
                                            <p:txEl>
                                              <p:pRg st="4" end="4"/>
                                            </p:txEl>
                                          </p:spTgt>
                                        </p:tgtEl>
                                        <p:attrNameLst>
                                          <p:attrName>style.visibility</p:attrName>
                                        </p:attrNameLst>
                                      </p:cBhvr>
                                      <p:to>
                                        <p:strVal val="visible"/>
                                      </p:to>
                                    </p:set>
                                    <p:anim calcmode="lin" valueType="num">
                                      <p:cBhvr>
                                        <p:cTn id="42" dur="1000" fill="hold"/>
                                        <p:tgtEl>
                                          <p:spTgt spid="6149">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6149">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6149">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6149">
                                            <p:txEl>
                                              <p:pRg st="5" end="5"/>
                                            </p:txEl>
                                          </p:spTgt>
                                        </p:tgtEl>
                                        <p:attrNameLst>
                                          <p:attrName>style.visibility</p:attrName>
                                        </p:attrNameLst>
                                      </p:cBhvr>
                                      <p:to>
                                        <p:strVal val="visible"/>
                                      </p:to>
                                    </p:set>
                                    <p:anim calcmode="lin" valueType="num">
                                      <p:cBhvr>
                                        <p:cTn id="49" dur="1000" fill="hold"/>
                                        <p:tgtEl>
                                          <p:spTgt spid="6149">
                                            <p:txEl>
                                              <p:pRg st="5" end="5"/>
                                            </p:txEl>
                                          </p:spTgt>
                                        </p:tgtEl>
                                        <p:attrNameLst>
                                          <p:attrName>ppt_w</p:attrName>
                                        </p:attrNameLst>
                                      </p:cBhvr>
                                      <p:tavLst>
                                        <p:tav tm="0">
                                          <p:val>
                                            <p:strVal val="#ppt_w+.3"/>
                                          </p:val>
                                        </p:tav>
                                        <p:tav tm="100000">
                                          <p:val>
                                            <p:strVal val="#ppt_w"/>
                                          </p:val>
                                        </p:tav>
                                      </p:tavLst>
                                    </p:anim>
                                    <p:anim calcmode="lin" valueType="num">
                                      <p:cBhvr>
                                        <p:cTn id="50" dur="1000" fill="hold"/>
                                        <p:tgtEl>
                                          <p:spTgt spid="6149">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61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81" name="Rectangle 13"/>
          <p:cNvSpPr>
            <a:spLocks noGrp="1" noChangeArrowheads="1"/>
          </p:cNvSpPr>
          <p:nvPr>
            <p:ph type="title"/>
          </p:nvPr>
        </p:nvSpPr>
        <p:spPr/>
        <p:txBody>
          <a:bodyPr/>
          <a:lstStyle/>
          <a:p>
            <a:pPr algn="ctr" eaLnBrk="1" hangingPunct="1"/>
            <a:r>
              <a:rPr lang="ru-RU" sz="4000" smtClean="0"/>
              <a:t>Християнство</a:t>
            </a:r>
            <a:br>
              <a:rPr lang="ru-RU" sz="4000" smtClean="0"/>
            </a:br>
            <a:r>
              <a:rPr lang="ru-RU" sz="3200" smtClean="0"/>
              <a:t>(1ст.н.е. – діє і сьогодні)</a:t>
            </a:r>
          </a:p>
        </p:txBody>
      </p:sp>
      <p:sp>
        <p:nvSpPr>
          <p:cNvPr id="7182" name="Rectangle 14"/>
          <p:cNvSpPr>
            <a:spLocks noGrp="1" noChangeArrowheads="1"/>
          </p:cNvSpPr>
          <p:nvPr>
            <p:ph type="body" sz="half" idx="1"/>
          </p:nvPr>
        </p:nvSpPr>
        <p:spPr/>
        <p:txBody>
          <a:bodyPr/>
          <a:lstStyle/>
          <a:p>
            <a:pPr marL="0" indent="0" eaLnBrk="1" hangingPunct="1">
              <a:spcBef>
                <a:spcPct val="25000"/>
              </a:spcBef>
            </a:pPr>
            <a:r>
              <a:rPr lang="ru-RU" sz="2000" smtClean="0"/>
              <a:t>Одна з найпоширеніших релігій світу, має до 1,5 млрд. послідовників у Європі, Америці, Африці, на Близькому Сході та в інших регіонах. </a:t>
            </a:r>
          </a:p>
          <a:p>
            <a:pPr marL="0" indent="0" eaLnBrk="1" hangingPunct="1">
              <a:lnSpc>
                <a:spcPct val="80000"/>
              </a:lnSpc>
              <a:spcBef>
                <a:spcPct val="25000"/>
              </a:spcBef>
            </a:pPr>
            <a:r>
              <a:rPr lang="ru-RU" sz="2000" smtClean="0"/>
              <a:t>Друга за часом виникнення</a:t>
            </a:r>
          </a:p>
          <a:p>
            <a:pPr marL="0" indent="0" eaLnBrk="1" hangingPunct="1">
              <a:lnSpc>
                <a:spcPct val="80000"/>
              </a:lnSpc>
              <a:spcBef>
                <a:spcPct val="25000"/>
              </a:spcBef>
              <a:buFontTx/>
              <a:buNone/>
            </a:pPr>
            <a:r>
              <a:rPr lang="ru-RU" sz="2000" smtClean="0"/>
              <a:t>(після буддизму), </a:t>
            </a:r>
          </a:p>
          <a:p>
            <a:pPr marL="0" indent="0" eaLnBrk="1" hangingPunct="1">
              <a:lnSpc>
                <a:spcPct val="80000"/>
              </a:lnSpc>
              <a:spcBef>
                <a:spcPct val="25000"/>
              </a:spcBef>
              <a:buFontTx/>
              <a:buNone/>
            </a:pPr>
            <a:r>
              <a:rPr lang="ru-RU" sz="2000" smtClean="0"/>
              <a:t>світова релігія.</a:t>
            </a:r>
            <a:r>
              <a:rPr lang="ru-RU" sz="2800" smtClean="0"/>
              <a:t>  </a:t>
            </a:r>
          </a:p>
        </p:txBody>
      </p:sp>
      <p:sp>
        <p:nvSpPr>
          <p:cNvPr id="6148" name="Oval 73"/>
          <p:cNvSpPr>
            <a:spLocks noChangeArrowheads="1"/>
          </p:cNvSpPr>
          <p:nvPr/>
        </p:nvSpPr>
        <p:spPr bwMode="auto">
          <a:xfrm>
            <a:off x="4716463" y="1844675"/>
            <a:ext cx="2160587" cy="1944688"/>
          </a:xfrm>
          <a:prstGeom prst="ellipse">
            <a:avLst/>
          </a:prstGeom>
          <a:solidFill>
            <a:schemeClr val="accent1"/>
          </a:solidFill>
          <a:ln w="9525">
            <a:solidFill>
              <a:srgbClr val="00FFFF"/>
            </a:solidFill>
            <a:round/>
            <a:headEnd/>
            <a:tailEnd/>
          </a:ln>
        </p:spPr>
        <p:txBody>
          <a:bodyPr wrap="none" anchor="ctr"/>
          <a:lstStyle/>
          <a:p>
            <a:pPr algn="ctr"/>
            <a:r>
              <a:rPr lang="uk-UA" b="1" i="1"/>
              <a:t>ПРАВОСЛАВ</a:t>
            </a:r>
            <a:r>
              <a:rPr lang="en-US" b="1" i="1"/>
              <a:t>’</a:t>
            </a:r>
            <a:r>
              <a:rPr lang="ru-RU" b="1" i="1"/>
              <a:t>Я</a:t>
            </a:r>
          </a:p>
        </p:txBody>
      </p:sp>
      <p:sp>
        <p:nvSpPr>
          <p:cNvPr id="6149" name="Oval 76"/>
          <p:cNvSpPr>
            <a:spLocks noChangeArrowheads="1"/>
          </p:cNvSpPr>
          <p:nvPr/>
        </p:nvSpPr>
        <p:spPr bwMode="auto">
          <a:xfrm>
            <a:off x="6659563" y="3141663"/>
            <a:ext cx="2160587" cy="1944687"/>
          </a:xfrm>
          <a:prstGeom prst="ellipse">
            <a:avLst/>
          </a:prstGeom>
          <a:solidFill>
            <a:schemeClr val="accent1"/>
          </a:solidFill>
          <a:ln w="9525">
            <a:solidFill>
              <a:srgbClr val="00FFFF"/>
            </a:solidFill>
            <a:round/>
            <a:headEnd/>
            <a:tailEnd/>
          </a:ln>
        </p:spPr>
        <p:txBody>
          <a:bodyPr wrap="none" anchor="ctr"/>
          <a:lstStyle/>
          <a:p>
            <a:pPr algn="ctr"/>
            <a:r>
              <a:rPr lang="uk-UA" b="1" i="1"/>
              <a:t>КАТОЛИЦИЗМ</a:t>
            </a:r>
            <a:endParaRPr lang="ru-RU" b="1" i="1"/>
          </a:p>
        </p:txBody>
      </p:sp>
      <p:sp>
        <p:nvSpPr>
          <p:cNvPr id="6150" name="Oval 77"/>
          <p:cNvSpPr>
            <a:spLocks noChangeArrowheads="1"/>
          </p:cNvSpPr>
          <p:nvPr/>
        </p:nvSpPr>
        <p:spPr bwMode="auto">
          <a:xfrm>
            <a:off x="4716463" y="4437063"/>
            <a:ext cx="2160587" cy="1944687"/>
          </a:xfrm>
          <a:prstGeom prst="ellipse">
            <a:avLst/>
          </a:prstGeom>
          <a:solidFill>
            <a:schemeClr val="accent1"/>
          </a:solidFill>
          <a:ln w="9525">
            <a:solidFill>
              <a:srgbClr val="00FFFF"/>
            </a:solidFill>
            <a:round/>
            <a:headEnd/>
            <a:tailEnd/>
          </a:ln>
        </p:spPr>
        <p:txBody>
          <a:bodyPr wrap="none" anchor="ctr"/>
          <a:lstStyle/>
          <a:p>
            <a:pPr algn="ctr"/>
            <a:r>
              <a:rPr lang="uk-UA" b="1" i="1"/>
              <a:t>ПРОТЕСТАНТИЗМ</a:t>
            </a:r>
            <a:endParaRPr lang="ru-RU" b="1" i="1"/>
          </a:p>
        </p:txBody>
      </p:sp>
      <p:sp>
        <p:nvSpPr>
          <p:cNvPr id="6151" name="Freeform 78"/>
          <p:cNvSpPr>
            <a:spLocks/>
          </p:cNvSpPr>
          <p:nvPr/>
        </p:nvSpPr>
        <p:spPr bwMode="auto">
          <a:xfrm>
            <a:off x="4129088" y="3141663"/>
            <a:ext cx="658812" cy="2303462"/>
          </a:xfrm>
          <a:custGeom>
            <a:avLst/>
            <a:gdLst>
              <a:gd name="T0" fmla="*/ 1045863345 w 415"/>
              <a:gd name="T1" fmla="*/ 0 h 1451"/>
              <a:gd name="T2" fmla="*/ 17640288 w 415"/>
              <a:gd name="T3" fmla="*/ 1600297936 h 1451"/>
              <a:gd name="T4" fmla="*/ 932457227 w 415"/>
              <a:gd name="T5" fmla="*/ 2147483647 h 1451"/>
              <a:gd name="T6" fmla="*/ 0 60000 65536"/>
              <a:gd name="T7" fmla="*/ 0 60000 65536"/>
              <a:gd name="T8" fmla="*/ 0 60000 65536"/>
              <a:gd name="T9" fmla="*/ 0 w 415"/>
              <a:gd name="T10" fmla="*/ 0 h 1451"/>
              <a:gd name="T11" fmla="*/ 415 w 415"/>
              <a:gd name="T12" fmla="*/ 1451 h 1451"/>
            </a:gdLst>
            <a:ahLst/>
            <a:cxnLst>
              <a:cxn ang="T6">
                <a:pos x="T0" y="T1"/>
              </a:cxn>
              <a:cxn ang="T7">
                <a:pos x="T2" y="T3"/>
              </a:cxn>
              <a:cxn ang="T8">
                <a:pos x="T4" y="T5"/>
              </a:cxn>
            </a:cxnLst>
            <a:rect l="T9" t="T10" r="T11" b="T12"/>
            <a:pathLst>
              <a:path w="415" h="1451">
                <a:moveTo>
                  <a:pt x="415" y="0"/>
                </a:moveTo>
                <a:cubicBezTo>
                  <a:pt x="214" y="196"/>
                  <a:pt x="14" y="393"/>
                  <a:pt x="7" y="635"/>
                </a:cubicBezTo>
                <a:cubicBezTo>
                  <a:pt x="0" y="877"/>
                  <a:pt x="185" y="1164"/>
                  <a:pt x="370" y="1451"/>
                </a:cubicBezTo>
              </a:path>
            </a:pathLst>
          </a:custGeom>
          <a:noFill/>
          <a:ln w="31750">
            <a:solidFill>
              <a:srgbClr val="00FFFF"/>
            </a:solidFill>
            <a:round/>
            <a:headEnd/>
            <a:tailEnd/>
          </a:ln>
        </p:spPr>
        <p:txBody>
          <a:bodyPr/>
          <a:lstStyle/>
          <a:p>
            <a:endParaRPr lang="ru-RU"/>
          </a:p>
        </p:txBody>
      </p:sp>
      <p:sp>
        <p:nvSpPr>
          <p:cNvPr id="6152" name="Freeform 82"/>
          <p:cNvSpPr>
            <a:spLocks/>
          </p:cNvSpPr>
          <p:nvPr/>
        </p:nvSpPr>
        <p:spPr bwMode="auto">
          <a:xfrm>
            <a:off x="6227763" y="1725613"/>
            <a:ext cx="1644650" cy="1416050"/>
          </a:xfrm>
          <a:custGeom>
            <a:avLst/>
            <a:gdLst>
              <a:gd name="T0" fmla="*/ 0 w 1036"/>
              <a:gd name="T1" fmla="*/ 302418766 h 892"/>
              <a:gd name="T2" fmla="*/ 1144150795 w 1036"/>
              <a:gd name="T3" fmla="*/ 75604692 h 892"/>
              <a:gd name="T4" fmla="*/ 2147483647 w 1036"/>
              <a:gd name="T5" fmla="*/ 761087178 h 892"/>
              <a:gd name="T6" fmla="*/ 2147483647 w 1036"/>
              <a:gd name="T7" fmla="*/ 2147483647 h 892"/>
              <a:gd name="T8" fmla="*/ 0 60000 65536"/>
              <a:gd name="T9" fmla="*/ 0 60000 65536"/>
              <a:gd name="T10" fmla="*/ 0 60000 65536"/>
              <a:gd name="T11" fmla="*/ 0 60000 65536"/>
              <a:gd name="T12" fmla="*/ 0 w 1036"/>
              <a:gd name="T13" fmla="*/ 0 h 892"/>
              <a:gd name="T14" fmla="*/ 1036 w 1036"/>
              <a:gd name="T15" fmla="*/ 892 h 892"/>
            </a:gdLst>
            <a:ahLst/>
            <a:cxnLst>
              <a:cxn ang="T8">
                <a:pos x="T0" y="T1"/>
              </a:cxn>
              <a:cxn ang="T9">
                <a:pos x="T2" y="T3"/>
              </a:cxn>
              <a:cxn ang="T10">
                <a:pos x="T4" y="T5"/>
              </a:cxn>
              <a:cxn ang="T11">
                <a:pos x="T6" y="T7"/>
              </a:cxn>
            </a:cxnLst>
            <a:rect l="T12" t="T13" r="T14" b="T15"/>
            <a:pathLst>
              <a:path w="1036" h="892">
                <a:moveTo>
                  <a:pt x="0" y="120"/>
                </a:moveTo>
                <a:cubicBezTo>
                  <a:pt x="147" y="60"/>
                  <a:pt x="295" y="0"/>
                  <a:pt x="454" y="30"/>
                </a:cubicBezTo>
                <a:cubicBezTo>
                  <a:pt x="613" y="60"/>
                  <a:pt x="870" y="158"/>
                  <a:pt x="953" y="302"/>
                </a:cubicBezTo>
                <a:cubicBezTo>
                  <a:pt x="1036" y="446"/>
                  <a:pt x="994" y="669"/>
                  <a:pt x="953" y="892"/>
                </a:cubicBezTo>
              </a:path>
            </a:pathLst>
          </a:custGeom>
          <a:noFill/>
          <a:ln w="31750">
            <a:solidFill>
              <a:srgbClr val="00FFFF"/>
            </a:solidFill>
            <a:round/>
            <a:headEnd/>
            <a:tailEnd/>
          </a:ln>
        </p:spPr>
        <p:txBody>
          <a:bodyPr/>
          <a:lstStyle/>
          <a:p>
            <a:endParaRPr lang="ru-RU"/>
          </a:p>
        </p:txBody>
      </p:sp>
      <p:sp>
        <p:nvSpPr>
          <p:cNvPr id="6153" name="Freeform 83"/>
          <p:cNvSpPr>
            <a:spLocks/>
          </p:cNvSpPr>
          <p:nvPr/>
        </p:nvSpPr>
        <p:spPr bwMode="auto">
          <a:xfrm>
            <a:off x="6227763" y="5013325"/>
            <a:ext cx="1152525" cy="1295400"/>
          </a:xfrm>
          <a:custGeom>
            <a:avLst/>
            <a:gdLst>
              <a:gd name="T0" fmla="*/ 1829633616 w 726"/>
              <a:gd name="T1" fmla="*/ 0 h 816"/>
              <a:gd name="T2" fmla="*/ 1486892084 w 726"/>
              <a:gd name="T3" fmla="*/ 1600299931 h 816"/>
              <a:gd name="T4" fmla="*/ 0 w 726"/>
              <a:gd name="T5" fmla="*/ 2056447678 h 816"/>
              <a:gd name="T6" fmla="*/ 0 60000 65536"/>
              <a:gd name="T7" fmla="*/ 0 60000 65536"/>
              <a:gd name="T8" fmla="*/ 0 60000 65536"/>
              <a:gd name="T9" fmla="*/ 0 w 726"/>
              <a:gd name="T10" fmla="*/ 0 h 816"/>
              <a:gd name="T11" fmla="*/ 726 w 726"/>
              <a:gd name="T12" fmla="*/ 816 h 816"/>
            </a:gdLst>
            <a:ahLst/>
            <a:cxnLst>
              <a:cxn ang="T6">
                <a:pos x="T0" y="T1"/>
              </a:cxn>
              <a:cxn ang="T7">
                <a:pos x="T2" y="T3"/>
              </a:cxn>
              <a:cxn ang="T8">
                <a:pos x="T4" y="T5"/>
              </a:cxn>
            </a:cxnLst>
            <a:rect l="T9" t="T10" r="T11" b="T12"/>
            <a:pathLst>
              <a:path w="726" h="816">
                <a:moveTo>
                  <a:pt x="726" y="0"/>
                </a:moveTo>
                <a:cubicBezTo>
                  <a:pt x="718" y="249"/>
                  <a:pt x="711" y="499"/>
                  <a:pt x="590" y="635"/>
                </a:cubicBezTo>
                <a:cubicBezTo>
                  <a:pt x="469" y="771"/>
                  <a:pt x="234" y="793"/>
                  <a:pt x="0" y="816"/>
                </a:cubicBezTo>
              </a:path>
            </a:pathLst>
          </a:custGeom>
          <a:noFill/>
          <a:ln w="31750">
            <a:solidFill>
              <a:srgbClr val="00FFFF"/>
            </a:solidFill>
            <a:round/>
            <a:headEnd/>
            <a:tailEnd/>
          </a:ln>
        </p:spPr>
        <p:txBody>
          <a:bodyPr/>
          <a:lstStyle/>
          <a:p>
            <a:endParaRPr lang="ru-RU"/>
          </a:p>
        </p:txBody>
      </p:sp>
      <p:sp>
        <p:nvSpPr>
          <p:cNvPr id="6154" name="Rectangle 84"/>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4</a:t>
            </a:r>
            <a:endParaRPr lang="ru-RU" b="1"/>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7181"/>
                                        </p:tgtEl>
                                        <p:attrNameLst>
                                          <p:attrName>style.visibility</p:attrName>
                                        </p:attrNameLst>
                                      </p:cBhvr>
                                      <p:to>
                                        <p:strVal val="visible"/>
                                      </p:to>
                                    </p:set>
                                    <p:animEffect transition="in" filter="fade">
                                      <p:cBhvr>
                                        <p:cTn id="7" dur="768" decel="100000"/>
                                        <p:tgtEl>
                                          <p:spTgt spid="7181"/>
                                        </p:tgtEl>
                                      </p:cBhvr>
                                    </p:animEffect>
                                    <p:animScale>
                                      <p:cBhvr>
                                        <p:cTn id="8" dur="768" decel="100000"/>
                                        <p:tgtEl>
                                          <p:spTgt spid="7181"/>
                                        </p:tgtEl>
                                      </p:cBhvr>
                                      <p:from x="10000" y="10000"/>
                                      <p:to x="200000" y="450000"/>
                                    </p:animScale>
                                    <p:animScale>
                                      <p:cBhvr>
                                        <p:cTn id="9" dur="1230" accel="100000" fill="hold">
                                          <p:stCondLst>
                                            <p:cond delay="768"/>
                                          </p:stCondLst>
                                        </p:cTn>
                                        <p:tgtEl>
                                          <p:spTgt spid="7181"/>
                                        </p:tgtEl>
                                      </p:cBhvr>
                                      <p:from x="200000" y="450000"/>
                                      <p:to x="100000" y="100000"/>
                                    </p:animScale>
                                    <p:set>
                                      <p:cBhvr>
                                        <p:cTn id="10" dur="768" fill="hold"/>
                                        <p:tgtEl>
                                          <p:spTgt spid="7181"/>
                                        </p:tgtEl>
                                        <p:attrNameLst>
                                          <p:attrName>ppt_x</p:attrName>
                                        </p:attrNameLst>
                                      </p:cBhvr>
                                      <p:to>
                                        <p:strVal val="(0.5)"/>
                                      </p:to>
                                    </p:set>
                                    <p:anim from="(0.5)" to="(#ppt_x)" calcmode="lin" valueType="num">
                                      <p:cBhvr>
                                        <p:cTn id="11" dur="1230" accel="100000" fill="hold">
                                          <p:stCondLst>
                                            <p:cond delay="768"/>
                                          </p:stCondLst>
                                        </p:cTn>
                                        <p:tgtEl>
                                          <p:spTgt spid="7181"/>
                                        </p:tgtEl>
                                        <p:attrNameLst>
                                          <p:attrName>ppt_x</p:attrName>
                                        </p:attrNameLst>
                                      </p:cBhvr>
                                    </p:anim>
                                    <p:set>
                                      <p:cBhvr>
                                        <p:cTn id="12" dur="768" fill="hold"/>
                                        <p:tgtEl>
                                          <p:spTgt spid="7181"/>
                                        </p:tgtEl>
                                        <p:attrNameLst>
                                          <p:attrName>ppt_y</p:attrName>
                                        </p:attrNameLst>
                                      </p:cBhvr>
                                      <p:to>
                                        <p:strVal val="(#ppt_y+0.4)"/>
                                      </p:to>
                                    </p:set>
                                    <p:anim from="(#ppt_y+0.4)" to="(#ppt_y)" calcmode="lin" valueType="num">
                                      <p:cBhvr>
                                        <p:cTn id="13" dur="1230" accel="100000" fill="hold">
                                          <p:stCondLst>
                                            <p:cond delay="768"/>
                                          </p:stCondLst>
                                        </p:cTn>
                                        <p:tgtEl>
                                          <p:spTgt spid="7181"/>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7182">
                                            <p:txEl>
                                              <p:pRg st="0" end="0"/>
                                            </p:txEl>
                                          </p:spTgt>
                                        </p:tgtEl>
                                        <p:attrNameLst>
                                          <p:attrName>style.visibility</p:attrName>
                                        </p:attrNameLst>
                                      </p:cBhvr>
                                      <p:to>
                                        <p:strVal val="visible"/>
                                      </p:to>
                                    </p:set>
                                    <p:anim calcmode="lin" valueType="num">
                                      <p:cBhvr>
                                        <p:cTn id="18" dur="500" fill="hold"/>
                                        <p:tgtEl>
                                          <p:spTgt spid="718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718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718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7182">
                                            <p:txEl>
                                              <p:pRg st="1" end="1"/>
                                            </p:txEl>
                                          </p:spTgt>
                                        </p:tgtEl>
                                        <p:attrNameLst>
                                          <p:attrName>style.visibility</p:attrName>
                                        </p:attrNameLst>
                                      </p:cBhvr>
                                      <p:to>
                                        <p:strVal val="visible"/>
                                      </p:to>
                                    </p:set>
                                    <p:anim calcmode="lin" valueType="num">
                                      <p:cBhvr>
                                        <p:cTn id="25" dur="500" fill="hold"/>
                                        <p:tgtEl>
                                          <p:spTgt spid="7182">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7182">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718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7182">
                                            <p:txEl>
                                              <p:pRg st="2" end="2"/>
                                            </p:txEl>
                                          </p:spTgt>
                                        </p:tgtEl>
                                        <p:attrNameLst>
                                          <p:attrName>style.visibility</p:attrName>
                                        </p:attrNameLst>
                                      </p:cBhvr>
                                      <p:to>
                                        <p:strVal val="visible"/>
                                      </p:to>
                                    </p:set>
                                    <p:anim calcmode="lin" valueType="num">
                                      <p:cBhvr>
                                        <p:cTn id="32" dur="500" fill="hold"/>
                                        <p:tgtEl>
                                          <p:spTgt spid="7182">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7182">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718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7182">
                                            <p:txEl>
                                              <p:pRg st="3" end="3"/>
                                            </p:txEl>
                                          </p:spTgt>
                                        </p:tgtEl>
                                        <p:attrNameLst>
                                          <p:attrName>style.visibility</p:attrName>
                                        </p:attrNameLst>
                                      </p:cBhvr>
                                      <p:to>
                                        <p:strVal val="visible"/>
                                      </p:to>
                                    </p:set>
                                    <p:anim calcmode="lin" valueType="num">
                                      <p:cBhvr>
                                        <p:cTn id="39" dur="500" fill="hold"/>
                                        <p:tgtEl>
                                          <p:spTgt spid="7182">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7182">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71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1" grpId="0"/>
      <p:bldP spid="7182"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pPr algn="ctr" eaLnBrk="1" hangingPunct="1"/>
            <a:r>
              <a:rPr lang="uk-UA" sz="3800" smtClean="0"/>
              <a:t>Історичні передумови виникнення</a:t>
            </a:r>
            <a:endParaRPr lang="ru-RU" sz="3800" smtClean="0"/>
          </a:p>
        </p:txBody>
      </p:sp>
      <p:sp>
        <p:nvSpPr>
          <p:cNvPr id="8197" name="Rectangle 5"/>
          <p:cNvSpPr>
            <a:spLocks noGrp="1" noChangeArrowheads="1"/>
          </p:cNvSpPr>
          <p:nvPr>
            <p:ph type="body" idx="1"/>
          </p:nvPr>
        </p:nvSpPr>
        <p:spPr/>
        <p:txBody>
          <a:bodyPr/>
          <a:lstStyle/>
          <a:p>
            <a:pPr eaLnBrk="1" hangingPunct="1"/>
            <a:r>
              <a:rPr lang="ru-RU" sz="2000" smtClean="0"/>
              <a:t>Зародилося християнство в середині І ст. н.е. у східних провінціях Римської імперії серед єврейського населення Палестини у процесі злиття іудаїстських сект, існуючи на перших порах як сектантське утворення в межах іудаїзму.</a:t>
            </a:r>
          </a:p>
          <a:p>
            <a:pPr eaLnBrk="1" hangingPunct="1"/>
            <a:r>
              <a:rPr lang="ru-RU" sz="2000" smtClean="0"/>
              <a:t>Одним із найвпливовіших чинників був </a:t>
            </a:r>
            <a:r>
              <a:rPr lang="ru-RU" sz="2000" i="1" u="sng" smtClean="0"/>
              <a:t>соціально-політичний</a:t>
            </a:r>
            <a:r>
              <a:rPr lang="ru-RU" sz="2000" smtClean="0"/>
              <a:t>, що виявився у глибокій кризі Римської імперії, супроводжуваній невдоволенням населення існуючими порядками, повстаннями і навіть громадянськими війнами. </a:t>
            </a:r>
          </a:p>
          <a:p>
            <a:pPr eaLnBrk="1" hangingPunct="1"/>
            <a:r>
              <a:rPr lang="ru-RU" sz="2000" smtClean="0"/>
              <a:t>Тоді палестинськими землями бродило немало проповідників, які віщували наближення приходу месії, що, ставши царем іудейським, врятує народ. </a:t>
            </a:r>
          </a:p>
        </p:txBody>
      </p:sp>
      <p:sp>
        <p:nvSpPr>
          <p:cNvPr id="7172" name="Rectangle 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5</a:t>
            </a:r>
            <a:endParaRPr lang="ru-RU"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p:cTn id="7" dur="1000" fill="hold"/>
                                        <p:tgtEl>
                                          <p:spTgt spid="8196"/>
                                        </p:tgtEl>
                                        <p:attrNameLst>
                                          <p:attrName>ppt_x</p:attrName>
                                        </p:attrNameLst>
                                      </p:cBhvr>
                                      <p:tavLst>
                                        <p:tav tm="0">
                                          <p:val>
                                            <p:strVal val="#ppt_x-.2"/>
                                          </p:val>
                                        </p:tav>
                                        <p:tav tm="100000">
                                          <p:val>
                                            <p:strVal val="#ppt_x"/>
                                          </p:val>
                                        </p:tav>
                                      </p:tavLst>
                                    </p:anim>
                                    <p:anim calcmode="lin" valueType="num">
                                      <p:cBhvr>
                                        <p:cTn id="8" dur="1000" fill="hold"/>
                                        <p:tgtEl>
                                          <p:spTgt spid="8196"/>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8197">
                                            <p:txEl>
                                              <p:pRg st="0" end="0"/>
                                            </p:txEl>
                                          </p:spTgt>
                                        </p:tgtEl>
                                        <p:attrNameLst>
                                          <p:attrName>style.visibility</p:attrName>
                                        </p:attrNameLst>
                                      </p:cBhvr>
                                      <p:to>
                                        <p:strVal val="visible"/>
                                      </p:to>
                                    </p:set>
                                    <p:animEffect transition="in" filter="fade">
                                      <p:cBhvr>
                                        <p:cTn id="14" dur="500"/>
                                        <p:tgtEl>
                                          <p:spTgt spid="8197">
                                            <p:txEl>
                                              <p:pRg st="0" end="0"/>
                                            </p:txEl>
                                          </p:spTgt>
                                        </p:tgtEl>
                                      </p:cBhvr>
                                    </p:animEffect>
                                    <p:anim calcmode="lin" valueType="num">
                                      <p:cBhvr>
                                        <p:cTn id="15" dur="500" fill="hold"/>
                                        <p:tgtEl>
                                          <p:spTgt spid="819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19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8197">
                                            <p:txEl>
                                              <p:pRg st="1" end="1"/>
                                            </p:txEl>
                                          </p:spTgt>
                                        </p:tgtEl>
                                        <p:attrNameLst>
                                          <p:attrName>style.visibility</p:attrName>
                                        </p:attrNameLst>
                                      </p:cBhvr>
                                      <p:to>
                                        <p:strVal val="visible"/>
                                      </p:to>
                                    </p:set>
                                    <p:animEffect transition="in" filter="fade">
                                      <p:cBhvr>
                                        <p:cTn id="21" dur="500"/>
                                        <p:tgtEl>
                                          <p:spTgt spid="8197">
                                            <p:txEl>
                                              <p:pRg st="1" end="1"/>
                                            </p:txEl>
                                          </p:spTgt>
                                        </p:tgtEl>
                                      </p:cBhvr>
                                    </p:animEffect>
                                    <p:anim calcmode="lin" valueType="num">
                                      <p:cBhvr>
                                        <p:cTn id="22" dur="500" fill="hold"/>
                                        <p:tgtEl>
                                          <p:spTgt spid="8197">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819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8197">
                                            <p:txEl>
                                              <p:pRg st="2" end="2"/>
                                            </p:txEl>
                                          </p:spTgt>
                                        </p:tgtEl>
                                        <p:attrNameLst>
                                          <p:attrName>style.visibility</p:attrName>
                                        </p:attrNameLst>
                                      </p:cBhvr>
                                      <p:to>
                                        <p:strVal val="visible"/>
                                      </p:to>
                                    </p:set>
                                    <p:animEffect transition="in" filter="fade">
                                      <p:cBhvr>
                                        <p:cTn id="28" dur="500"/>
                                        <p:tgtEl>
                                          <p:spTgt spid="8197">
                                            <p:txEl>
                                              <p:pRg st="2" end="2"/>
                                            </p:txEl>
                                          </p:spTgt>
                                        </p:tgtEl>
                                      </p:cBhvr>
                                    </p:animEffect>
                                    <p:anim calcmode="lin" valueType="num">
                                      <p:cBhvr>
                                        <p:cTn id="29" dur="500" fill="hold"/>
                                        <p:tgtEl>
                                          <p:spTgt spid="8197">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8197">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P spid="819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3" name="Rectangle 3"/>
          <p:cNvSpPr>
            <a:spLocks noGrp="1" noChangeArrowheads="1"/>
          </p:cNvSpPr>
          <p:nvPr>
            <p:ph type="title"/>
          </p:nvPr>
        </p:nvSpPr>
        <p:spPr/>
        <p:txBody>
          <a:bodyPr/>
          <a:lstStyle/>
          <a:p>
            <a:pPr algn="ctr" eaLnBrk="1" hangingPunct="1"/>
            <a:r>
              <a:rPr kumimoji="1" lang="ru-RU" smtClean="0">
                <a:solidFill>
                  <a:schemeClr val="tx1"/>
                </a:solidFill>
              </a:rPr>
              <a:t>Головні Ідейні Джерела</a:t>
            </a:r>
          </a:p>
        </p:txBody>
      </p:sp>
      <p:sp>
        <p:nvSpPr>
          <p:cNvPr id="8195" name="Rectangle 5"/>
          <p:cNvSpPr>
            <a:spLocks noChangeArrowheads="1"/>
          </p:cNvSpPr>
          <p:nvPr/>
        </p:nvSpPr>
        <p:spPr bwMode="auto">
          <a:xfrm>
            <a:off x="755650" y="2060575"/>
            <a:ext cx="3024188" cy="1223963"/>
          </a:xfrm>
          <a:prstGeom prst="rect">
            <a:avLst/>
          </a:prstGeom>
          <a:solidFill>
            <a:srgbClr val="FFE5FF"/>
          </a:solidFill>
          <a:ln w="31750">
            <a:solidFill>
              <a:srgbClr val="FF99CC"/>
            </a:solidFill>
            <a:miter lim="800000"/>
            <a:headEnd/>
            <a:tailEnd/>
          </a:ln>
        </p:spPr>
        <p:txBody>
          <a:bodyPr wrap="none" anchor="ctr"/>
          <a:lstStyle/>
          <a:p>
            <a:pPr algn="ctr"/>
            <a:r>
              <a:rPr lang="uk-UA" sz="2200" u="sng"/>
              <a:t>Іудаїзм</a:t>
            </a:r>
            <a:endParaRPr lang="ru-RU" sz="2200" u="sng"/>
          </a:p>
        </p:txBody>
      </p:sp>
      <p:sp>
        <p:nvSpPr>
          <p:cNvPr id="8196" name="Rectangle 6"/>
          <p:cNvSpPr>
            <a:spLocks noChangeArrowheads="1"/>
          </p:cNvSpPr>
          <p:nvPr/>
        </p:nvSpPr>
        <p:spPr bwMode="auto">
          <a:xfrm>
            <a:off x="5651500" y="2060575"/>
            <a:ext cx="3024188" cy="1223963"/>
          </a:xfrm>
          <a:prstGeom prst="rect">
            <a:avLst/>
          </a:prstGeom>
          <a:solidFill>
            <a:srgbClr val="FFE5FF"/>
          </a:solidFill>
          <a:ln w="31750">
            <a:solidFill>
              <a:srgbClr val="FF99CC"/>
            </a:solidFill>
            <a:miter lim="800000"/>
            <a:headEnd/>
            <a:tailEnd/>
          </a:ln>
        </p:spPr>
        <p:txBody>
          <a:bodyPr wrap="none" anchor="ctr"/>
          <a:lstStyle/>
          <a:p>
            <a:pPr algn="ctr"/>
            <a:r>
              <a:rPr lang="ru-RU" sz="2200"/>
              <a:t>Релігійно-філософські</a:t>
            </a:r>
          </a:p>
          <a:p>
            <a:pPr algn="ctr"/>
            <a:r>
              <a:rPr lang="ru-RU" sz="2200"/>
              <a:t>вчення </a:t>
            </a:r>
            <a:r>
              <a:rPr lang="ru-RU" sz="2200" u="sng"/>
              <a:t>Філона</a:t>
            </a:r>
            <a:r>
              <a:rPr lang="ru-RU" u="sng"/>
              <a:t> </a:t>
            </a:r>
          </a:p>
        </p:txBody>
      </p:sp>
      <p:sp>
        <p:nvSpPr>
          <p:cNvPr id="8197" name="Rectangle 7"/>
          <p:cNvSpPr>
            <a:spLocks noChangeArrowheads="1"/>
          </p:cNvSpPr>
          <p:nvPr/>
        </p:nvSpPr>
        <p:spPr bwMode="auto">
          <a:xfrm>
            <a:off x="3203575" y="3644900"/>
            <a:ext cx="3024188" cy="1223963"/>
          </a:xfrm>
          <a:prstGeom prst="rect">
            <a:avLst/>
          </a:prstGeom>
          <a:solidFill>
            <a:srgbClr val="FFE5FF"/>
          </a:solidFill>
          <a:ln w="31750">
            <a:solidFill>
              <a:srgbClr val="FF99CC"/>
            </a:solidFill>
            <a:miter lim="800000"/>
            <a:headEnd/>
            <a:tailEnd/>
          </a:ln>
        </p:spPr>
        <p:txBody>
          <a:bodyPr wrap="none" anchor="ctr"/>
          <a:lstStyle/>
          <a:p>
            <a:pPr algn="ctr"/>
            <a:r>
              <a:rPr lang="ru-RU" sz="2200" u="sng"/>
              <a:t>Сенеки </a:t>
            </a:r>
          </a:p>
          <a:p>
            <a:pPr algn="ctr"/>
            <a:r>
              <a:rPr lang="ru-RU" sz="2200"/>
              <a:t>(стоїцизм)</a:t>
            </a:r>
            <a:r>
              <a:rPr lang="ru-RU"/>
              <a:t> </a:t>
            </a:r>
          </a:p>
        </p:txBody>
      </p:sp>
      <p:sp>
        <p:nvSpPr>
          <p:cNvPr id="8198" name="Rectangle 8"/>
          <p:cNvSpPr>
            <a:spLocks noChangeArrowheads="1"/>
          </p:cNvSpPr>
          <p:nvPr/>
        </p:nvSpPr>
        <p:spPr bwMode="auto">
          <a:xfrm>
            <a:off x="755650" y="5227638"/>
            <a:ext cx="3022600" cy="1223962"/>
          </a:xfrm>
          <a:prstGeom prst="rect">
            <a:avLst/>
          </a:prstGeom>
          <a:solidFill>
            <a:srgbClr val="FFE5FF"/>
          </a:solidFill>
          <a:ln w="31750">
            <a:solidFill>
              <a:srgbClr val="FF99CC"/>
            </a:solidFill>
            <a:miter lim="800000"/>
            <a:headEnd/>
            <a:tailEnd/>
          </a:ln>
        </p:spPr>
        <p:txBody>
          <a:bodyPr wrap="none" lIns="90000" tIns="46800" rIns="90000" bIns="46800" anchor="ctr"/>
          <a:lstStyle/>
          <a:p>
            <a:pPr algn="ctr"/>
            <a:r>
              <a:rPr lang="ru-RU" sz="2200"/>
              <a:t>Ідеологія кумранської</a:t>
            </a:r>
          </a:p>
          <a:p>
            <a:pPr algn="ctr"/>
            <a:r>
              <a:rPr lang="ru-RU" sz="2200"/>
              <a:t>общини</a:t>
            </a:r>
          </a:p>
          <a:p>
            <a:pPr algn="ctr"/>
            <a:r>
              <a:rPr lang="ru-RU" sz="2200" u="sng"/>
              <a:t>есеїв </a:t>
            </a:r>
          </a:p>
        </p:txBody>
      </p:sp>
      <p:sp>
        <p:nvSpPr>
          <p:cNvPr id="8199" name="Rectangle 9"/>
          <p:cNvSpPr>
            <a:spLocks noChangeArrowheads="1"/>
          </p:cNvSpPr>
          <p:nvPr/>
        </p:nvSpPr>
        <p:spPr bwMode="auto">
          <a:xfrm>
            <a:off x="5651500" y="5229225"/>
            <a:ext cx="3024188" cy="1223963"/>
          </a:xfrm>
          <a:prstGeom prst="rect">
            <a:avLst/>
          </a:prstGeom>
          <a:solidFill>
            <a:srgbClr val="FFE5FF"/>
          </a:solidFill>
          <a:ln w="31750">
            <a:solidFill>
              <a:srgbClr val="FF99CC"/>
            </a:solidFill>
            <a:miter lim="800000"/>
            <a:headEnd/>
            <a:tailEnd/>
          </a:ln>
        </p:spPr>
        <p:txBody>
          <a:bodyPr wrap="none" anchor="ctr"/>
          <a:lstStyle/>
          <a:p>
            <a:pPr algn="ctr"/>
            <a:r>
              <a:rPr lang="ru-RU" sz="2200"/>
              <a:t>Релігії східних </a:t>
            </a:r>
            <a:r>
              <a:rPr lang="ru-RU" sz="2200" u="sng"/>
              <a:t>народів</a:t>
            </a:r>
          </a:p>
          <a:p>
            <a:pPr algn="ctr"/>
            <a:r>
              <a:rPr lang="ru-RU" sz="2200" u="sng"/>
              <a:t>Римської імперії</a:t>
            </a:r>
            <a:r>
              <a:rPr lang="ru-RU" sz="2200"/>
              <a:t> </a:t>
            </a:r>
          </a:p>
        </p:txBody>
      </p:sp>
      <p:sp>
        <p:nvSpPr>
          <p:cNvPr id="8200" name="Line 10"/>
          <p:cNvSpPr>
            <a:spLocks noChangeShapeType="1"/>
          </p:cNvSpPr>
          <p:nvPr/>
        </p:nvSpPr>
        <p:spPr bwMode="auto">
          <a:xfrm flipH="1">
            <a:off x="2195513" y="1412875"/>
            <a:ext cx="576262" cy="647700"/>
          </a:xfrm>
          <a:prstGeom prst="line">
            <a:avLst/>
          </a:prstGeom>
          <a:noFill/>
          <a:ln w="31750">
            <a:solidFill>
              <a:srgbClr val="FF99CC"/>
            </a:solidFill>
            <a:round/>
            <a:headEnd/>
            <a:tailEnd type="triangle" w="med" len="med"/>
          </a:ln>
        </p:spPr>
        <p:txBody>
          <a:bodyPr/>
          <a:lstStyle/>
          <a:p>
            <a:endParaRPr lang="ru-RU"/>
          </a:p>
        </p:txBody>
      </p:sp>
      <p:sp>
        <p:nvSpPr>
          <p:cNvPr id="8201" name="Line 11"/>
          <p:cNvSpPr>
            <a:spLocks noChangeShapeType="1"/>
          </p:cNvSpPr>
          <p:nvPr/>
        </p:nvSpPr>
        <p:spPr bwMode="auto">
          <a:xfrm>
            <a:off x="6516688" y="1412875"/>
            <a:ext cx="431800" cy="647700"/>
          </a:xfrm>
          <a:prstGeom prst="line">
            <a:avLst/>
          </a:prstGeom>
          <a:noFill/>
          <a:ln w="31750">
            <a:solidFill>
              <a:srgbClr val="FF99CC"/>
            </a:solidFill>
            <a:round/>
            <a:headEnd/>
            <a:tailEnd type="triangle" w="med" len="med"/>
          </a:ln>
        </p:spPr>
        <p:txBody>
          <a:bodyPr/>
          <a:lstStyle/>
          <a:p>
            <a:endParaRPr lang="ru-RU"/>
          </a:p>
        </p:txBody>
      </p:sp>
      <p:sp>
        <p:nvSpPr>
          <p:cNvPr id="8202" name="Line 12"/>
          <p:cNvSpPr>
            <a:spLocks noChangeShapeType="1"/>
          </p:cNvSpPr>
          <p:nvPr/>
        </p:nvSpPr>
        <p:spPr bwMode="auto">
          <a:xfrm>
            <a:off x="4643438" y="1412875"/>
            <a:ext cx="0" cy="2232025"/>
          </a:xfrm>
          <a:prstGeom prst="line">
            <a:avLst/>
          </a:prstGeom>
          <a:noFill/>
          <a:ln w="31750">
            <a:solidFill>
              <a:srgbClr val="FF99CC"/>
            </a:solidFill>
            <a:round/>
            <a:headEnd/>
            <a:tailEnd type="triangle" w="med" len="med"/>
          </a:ln>
        </p:spPr>
        <p:txBody>
          <a:bodyPr/>
          <a:lstStyle/>
          <a:p>
            <a:endParaRPr lang="ru-RU"/>
          </a:p>
        </p:txBody>
      </p:sp>
      <p:sp>
        <p:nvSpPr>
          <p:cNvPr id="8203" name="Line 13"/>
          <p:cNvSpPr>
            <a:spLocks noChangeShapeType="1"/>
          </p:cNvSpPr>
          <p:nvPr/>
        </p:nvSpPr>
        <p:spPr bwMode="auto">
          <a:xfrm flipH="1">
            <a:off x="3492500" y="1412875"/>
            <a:ext cx="574675" cy="647700"/>
          </a:xfrm>
          <a:prstGeom prst="line">
            <a:avLst/>
          </a:prstGeom>
          <a:noFill/>
          <a:ln w="31750">
            <a:solidFill>
              <a:srgbClr val="FF99CC"/>
            </a:solidFill>
            <a:round/>
            <a:headEnd/>
            <a:tailEnd/>
          </a:ln>
        </p:spPr>
        <p:txBody>
          <a:bodyPr/>
          <a:lstStyle/>
          <a:p>
            <a:endParaRPr lang="ru-RU"/>
          </a:p>
        </p:txBody>
      </p:sp>
      <p:sp>
        <p:nvSpPr>
          <p:cNvPr id="8204" name="Line 14"/>
          <p:cNvSpPr>
            <a:spLocks noChangeShapeType="1"/>
          </p:cNvSpPr>
          <p:nvPr/>
        </p:nvSpPr>
        <p:spPr bwMode="auto">
          <a:xfrm flipH="1">
            <a:off x="1187450" y="3284538"/>
            <a:ext cx="1512888" cy="1944687"/>
          </a:xfrm>
          <a:prstGeom prst="line">
            <a:avLst/>
          </a:prstGeom>
          <a:noFill/>
          <a:ln w="31750">
            <a:solidFill>
              <a:srgbClr val="FF99CC"/>
            </a:solidFill>
            <a:round/>
            <a:headEnd/>
            <a:tailEnd type="triangle" w="med" len="med"/>
          </a:ln>
        </p:spPr>
        <p:txBody>
          <a:bodyPr/>
          <a:lstStyle/>
          <a:p>
            <a:endParaRPr lang="ru-RU"/>
          </a:p>
        </p:txBody>
      </p:sp>
      <p:sp>
        <p:nvSpPr>
          <p:cNvPr id="8205" name="Line 18"/>
          <p:cNvSpPr>
            <a:spLocks noChangeShapeType="1"/>
          </p:cNvSpPr>
          <p:nvPr/>
        </p:nvSpPr>
        <p:spPr bwMode="auto">
          <a:xfrm>
            <a:off x="5724525" y="1412875"/>
            <a:ext cx="360363" cy="647700"/>
          </a:xfrm>
          <a:prstGeom prst="line">
            <a:avLst/>
          </a:prstGeom>
          <a:noFill/>
          <a:ln w="31750">
            <a:solidFill>
              <a:srgbClr val="FF99CC"/>
            </a:solidFill>
            <a:round/>
            <a:headEnd/>
            <a:tailEnd/>
          </a:ln>
        </p:spPr>
        <p:txBody>
          <a:bodyPr/>
          <a:lstStyle/>
          <a:p>
            <a:endParaRPr lang="ru-RU"/>
          </a:p>
        </p:txBody>
      </p:sp>
      <p:sp>
        <p:nvSpPr>
          <p:cNvPr id="8206" name="Line 19"/>
          <p:cNvSpPr>
            <a:spLocks noChangeShapeType="1"/>
          </p:cNvSpPr>
          <p:nvPr/>
        </p:nvSpPr>
        <p:spPr bwMode="auto">
          <a:xfrm>
            <a:off x="6659563" y="3284538"/>
            <a:ext cx="1008062" cy="1944687"/>
          </a:xfrm>
          <a:prstGeom prst="line">
            <a:avLst/>
          </a:prstGeom>
          <a:noFill/>
          <a:ln w="31750">
            <a:solidFill>
              <a:srgbClr val="FF99CC"/>
            </a:solidFill>
            <a:round/>
            <a:headEnd/>
            <a:tailEnd type="triangle" w="med" len="med"/>
          </a:ln>
        </p:spPr>
        <p:txBody>
          <a:bodyPr/>
          <a:lstStyle/>
          <a:p>
            <a:endParaRPr lang="ru-RU"/>
          </a:p>
        </p:txBody>
      </p:sp>
      <p:sp>
        <p:nvSpPr>
          <p:cNvPr id="8207" name="Rectangle 20"/>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6</a:t>
            </a:r>
            <a:endParaRPr lang="ru-RU" b="1"/>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71363"/>
                                        </p:tgtEl>
                                        <p:attrNameLst>
                                          <p:attrName>style.visibility</p:attrName>
                                        </p:attrNameLst>
                                      </p:cBhvr>
                                      <p:to>
                                        <p:strVal val="visible"/>
                                      </p:to>
                                    </p:set>
                                    <p:animEffect transition="in" filter="fade">
                                      <p:cBhvr>
                                        <p:cTn id="7" dur="800" decel="100000"/>
                                        <p:tgtEl>
                                          <p:spTgt spid="271363"/>
                                        </p:tgtEl>
                                      </p:cBhvr>
                                    </p:animEffect>
                                    <p:anim calcmode="lin" valueType="num">
                                      <p:cBhvr>
                                        <p:cTn id="8" dur="800" decel="100000" fill="hold"/>
                                        <p:tgtEl>
                                          <p:spTgt spid="271363"/>
                                        </p:tgtEl>
                                        <p:attrNameLst>
                                          <p:attrName>style.rotation</p:attrName>
                                        </p:attrNameLst>
                                      </p:cBhvr>
                                      <p:tavLst>
                                        <p:tav tm="0">
                                          <p:val>
                                            <p:fltVal val="-90"/>
                                          </p:val>
                                        </p:tav>
                                        <p:tav tm="100000">
                                          <p:val>
                                            <p:fltVal val="0"/>
                                          </p:val>
                                        </p:tav>
                                      </p:tavLst>
                                    </p:anim>
                                    <p:anim calcmode="lin" valueType="num">
                                      <p:cBhvr>
                                        <p:cTn id="9" dur="800" decel="100000" fill="hold"/>
                                        <p:tgtEl>
                                          <p:spTgt spid="271363"/>
                                        </p:tgtEl>
                                        <p:attrNameLst>
                                          <p:attrName>ppt_x</p:attrName>
                                        </p:attrNameLst>
                                      </p:cBhvr>
                                      <p:tavLst>
                                        <p:tav tm="0">
                                          <p:val>
                                            <p:strVal val="#ppt_x+0.4"/>
                                          </p:val>
                                        </p:tav>
                                        <p:tav tm="100000">
                                          <p:val>
                                            <p:strVal val="#ppt_x-0.05"/>
                                          </p:val>
                                        </p:tav>
                                      </p:tavLst>
                                    </p:anim>
                                    <p:anim calcmode="lin" valueType="num">
                                      <p:cBhvr>
                                        <p:cTn id="10" dur="800" decel="100000" fill="hold"/>
                                        <p:tgtEl>
                                          <p:spTgt spid="27136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136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136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0339" name="Rectangle 3"/>
          <p:cNvSpPr>
            <a:spLocks noGrp="1" noChangeArrowheads="1"/>
          </p:cNvSpPr>
          <p:nvPr>
            <p:ph type="title"/>
          </p:nvPr>
        </p:nvSpPr>
        <p:spPr/>
        <p:txBody>
          <a:bodyPr/>
          <a:lstStyle/>
          <a:p>
            <a:pPr algn="ctr" eaLnBrk="1" hangingPunct="1"/>
            <a:r>
              <a:rPr lang="uk-UA" sz="3600" smtClean="0"/>
              <a:t>Творення Християнської Ідеології</a:t>
            </a:r>
            <a:endParaRPr lang="ru-RU" sz="3600" smtClean="0"/>
          </a:p>
        </p:txBody>
      </p:sp>
      <p:sp>
        <p:nvSpPr>
          <p:cNvPr id="9219" name="Rectangle 4"/>
          <p:cNvSpPr>
            <a:spLocks noChangeArrowheads="1"/>
          </p:cNvSpPr>
          <p:nvPr/>
        </p:nvSpPr>
        <p:spPr bwMode="auto">
          <a:xfrm>
            <a:off x="1763713" y="1484313"/>
            <a:ext cx="5545137" cy="431800"/>
          </a:xfrm>
          <a:prstGeom prst="rect">
            <a:avLst/>
          </a:prstGeom>
          <a:solidFill>
            <a:srgbClr val="C9E4FF"/>
          </a:solidFill>
          <a:ln w="31750">
            <a:solidFill>
              <a:srgbClr val="3366FF"/>
            </a:solidFill>
            <a:miter lim="800000"/>
            <a:headEnd/>
            <a:tailEnd/>
          </a:ln>
        </p:spPr>
        <p:txBody>
          <a:bodyPr wrap="none" lIns="90000" tIns="46800" rIns="90000" bIns="46800" anchor="ctr"/>
          <a:lstStyle/>
          <a:p>
            <a:pPr algn="ctr"/>
            <a:r>
              <a:rPr lang="uk-UA" i="1"/>
              <a:t>відбувалося не без впливу культів східних Богів </a:t>
            </a:r>
            <a:endParaRPr lang="ru-RU" i="1"/>
          </a:p>
        </p:txBody>
      </p:sp>
      <p:sp>
        <p:nvSpPr>
          <p:cNvPr id="9220" name="Line 5"/>
          <p:cNvSpPr>
            <a:spLocks noChangeShapeType="1"/>
          </p:cNvSpPr>
          <p:nvPr/>
        </p:nvSpPr>
        <p:spPr bwMode="auto">
          <a:xfrm>
            <a:off x="4570413" y="1914525"/>
            <a:ext cx="1587" cy="938213"/>
          </a:xfrm>
          <a:prstGeom prst="line">
            <a:avLst/>
          </a:prstGeom>
          <a:noFill/>
          <a:ln w="31750">
            <a:solidFill>
              <a:srgbClr val="3366FF"/>
            </a:solidFill>
            <a:round/>
            <a:headEnd/>
            <a:tailEnd type="triangle" w="med" len="med"/>
          </a:ln>
        </p:spPr>
        <p:txBody>
          <a:bodyPr wrap="none" lIns="90000" tIns="46800" rIns="90000" bIns="46800" anchor="ctr"/>
          <a:lstStyle/>
          <a:p>
            <a:endParaRPr lang="ru-RU"/>
          </a:p>
        </p:txBody>
      </p:sp>
      <p:sp>
        <p:nvSpPr>
          <p:cNvPr id="9221" name="Rectangle 6"/>
          <p:cNvSpPr>
            <a:spLocks noChangeArrowheads="1"/>
          </p:cNvSpPr>
          <p:nvPr/>
        </p:nvSpPr>
        <p:spPr bwMode="auto">
          <a:xfrm>
            <a:off x="755650" y="2852738"/>
            <a:ext cx="2160588" cy="792162"/>
          </a:xfrm>
          <a:prstGeom prst="rect">
            <a:avLst/>
          </a:prstGeom>
          <a:solidFill>
            <a:srgbClr val="FFFBFF"/>
          </a:solidFill>
          <a:ln w="31750">
            <a:solidFill>
              <a:schemeClr val="accent2"/>
            </a:solidFill>
            <a:miter lim="800000"/>
            <a:headEnd/>
            <a:tailEnd/>
          </a:ln>
        </p:spPr>
        <p:txBody>
          <a:bodyPr wrap="none" lIns="90000" tIns="46800" rIns="90000" bIns="46800" anchor="ctr"/>
          <a:lstStyle/>
          <a:p>
            <a:pPr algn="ctr"/>
            <a:r>
              <a:rPr lang="uk-UA" b="1" u="sng"/>
              <a:t>Осіріс</a:t>
            </a:r>
          </a:p>
          <a:p>
            <a:pPr algn="ctr"/>
            <a:r>
              <a:rPr lang="uk-UA"/>
              <a:t>(Єгипет)</a:t>
            </a:r>
            <a:endParaRPr lang="ru-RU"/>
          </a:p>
        </p:txBody>
      </p:sp>
      <p:sp>
        <p:nvSpPr>
          <p:cNvPr id="9222" name="Rectangle 7"/>
          <p:cNvSpPr>
            <a:spLocks noChangeArrowheads="1"/>
          </p:cNvSpPr>
          <p:nvPr/>
        </p:nvSpPr>
        <p:spPr bwMode="auto">
          <a:xfrm>
            <a:off x="4859338" y="4005263"/>
            <a:ext cx="2160587" cy="792162"/>
          </a:xfrm>
          <a:prstGeom prst="rect">
            <a:avLst/>
          </a:prstGeom>
          <a:solidFill>
            <a:srgbClr val="FFFBFF"/>
          </a:solidFill>
          <a:ln w="31750">
            <a:solidFill>
              <a:schemeClr val="accent2"/>
            </a:solidFill>
            <a:miter lim="800000"/>
            <a:headEnd/>
            <a:tailEnd/>
          </a:ln>
        </p:spPr>
        <p:txBody>
          <a:bodyPr wrap="none" lIns="90000" tIns="46800" rIns="90000" bIns="46800" anchor="ctr"/>
          <a:lstStyle/>
          <a:p>
            <a:pPr algn="ctr"/>
            <a:r>
              <a:rPr lang="uk-UA" b="1" u="sng"/>
              <a:t>Будда</a:t>
            </a:r>
          </a:p>
          <a:p>
            <a:pPr algn="ctr"/>
            <a:r>
              <a:rPr lang="uk-UA"/>
              <a:t>(Індія)</a:t>
            </a:r>
            <a:endParaRPr lang="ru-RU"/>
          </a:p>
        </p:txBody>
      </p:sp>
      <p:sp>
        <p:nvSpPr>
          <p:cNvPr id="9223" name="Rectangle 8"/>
          <p:cNvSpPr>
            <a:spLocks noChangeArrowheads="1"/>
          </p:cNvSpPr>
          <p:nvPr/>
        </p:nvSpPr>
        <p:spPr bwMode="auto">
          <a:xfrm>
            <a:off x="2195513" y="4005263"/>
            <a:ext cx="2160587" cy="792162"/>
          </a:xfrm>
          <a:prstGeom prst="rect">
            <a:avLst/>
          </a:prstGeom>
          <a:solidFill>
            <a:srgbClr val="FFFBFF"/>
          </a:solidFill>
          <a:ln w="31750">
            <a:solidFill>
              <a:schemeClr val="accent2"/>
            </a:solidFill>
            <a:miter lim="800000"/>
            <a:headEnd/>
            <a:tailEnd/>
          </a:ln>
        </p:spPr>
        <p:txBody>
          <a:bodyPr wrap="none" lIns="90000" tIns="46800" rIns="90000" bIns="46800" anchor="ctr"/>
          <a:lstStyle/>
          <a:p>
            <a:pPr algn="ctr"/>
            <a:r>
              <a:rPr lang="uk-UA" b="1" u="sng"/>
              <a:t>Аттіс</a:t>
            </a:r>
          </a:p>
          <a:p>
            <a:pPr algn="ctr"/>
            <a:r>
              <a:rPr lang="uk-UA"/>
              <a:t>(Фригія)</a:t>
            </a:r>
            <a:endParaRPr lang="ru-RU"/>
          </a:p>
        </p:txBody>
      </p:sp>
      <p:sp>
        <p:nvSpPr>
          <p:cNvPr id="9224" name="Rectangle 9"/>
          <p:cNvSpPr>
            <a:spLocks noChangeArrowheads="1"/>
          </p:cNvSpPr>
          <p:nvPr/>
        </p:nvSpPr>
        <p:spPr bwMode="auto">
          <a:xfrm>
            <a:off x="6227763" y="2852738"/>
            <a:ext cx="2160587" cy="792162"/>
          </a:xfrm>
          <a:prstGeom prst="rect">
            <a:avLst/>
          </a:prstGeom>
          <a:solidFill>
            <a:srgbClr val="FFFBFF"/>
          </a:solidFill>
          <a:ln w="31750">
            <a:solidFill>
              <a:schemeClr val="accent2"/>
            </a:solidFill>
            <a:miter lim="800000"/>
            <a:headEnd/>
            <a:tailEnd/>
          </a:ln>
        </p:spPr>
        <p:txBody>
          <a:bodyPr wrap="none" lIns="90000" tIns="46800" rIns="90000" bIns="46800" anchor="ctr"/>
          <a:lstStyle/>
          <a:p>
            <a:pPr algn="ctr"/>
            <a:r>
              <a:rPr lang="uk-UA" b="1" u="sng"/>
              <a:t>Адоніс</a:t>
            </a:r>
          </a:p>
          <a:p>
            <a:pPr algn="ctr"/>
            <a:r>
              <a:rPr lang="uk-UA"/>
              <a:t>(Фінікія)</a:t>
            </a:r>
            <a:endParaRPr lang="ru-RU"/>
          </a:p>
        </p:txBody>
      </p:sp>
      <p:sp>
        <p:nvSpPr>
          <p:cNvPr id="9225" name="Rectangle 10"/>
          <p:cNvSpPr>
            <a:spLocks noChangeArrowheads="1"/>
          </p:cNvSpPr>
          <p:nvPr/>
        </p:nvSpPr>
        <p:spPr bwMode="auto">
          <a:xfrm>
            <a:off x="3492500" y="2852738"/>
            <a:ext cx="2160588" cy="792162"/>
          </a:xfrm>
          <a:prstGeom prst="rect">
            <a:avLst/>
          </a:prstGeom>
          <a:solidFill>
            <a:srgbClr val="FFFBFF"/>
          </a:solidFill>
          <a:ln w="31750">
            <a:solidFill>
              <a:schemeClr val="accent2"/>
            </a:solidFill>
            <a:miter lim="800000"/>
            <a:headEnd/>
            <a:tailEnd/>
          </a:ln>
        </p:spPr>
        <p:txBody>
          <a:bodyPr wrap="none" lIns="90000" tIns="46800" rIns="90000" bIns="46800" anchor="ctr"/>
          <a:lstStyle/>
          <a:p>
            <a:pPr algn="ctr"/>
            <a:r>
              <a:rPr lang="uk-UA" b="1" u="sng"/>
              <a:t>Мітра</a:t>
            </a:r>
          </a:p>
          <a:p>
            <a:pPr algn="ctr"/>
            <a:r>
              <a:rPr lang="uk-UA"/>
              <a:t>(Персія)</a:t>
            </a:r>
            <a:endParaRPr lang="ru-RU"/>
          </a:p>
        </p:txBody>
      </p:sp>
      <p:sp>
        <p:nvSpPr>
          <p:cNvPr id="9226" name="Line 11"/>
          <p:cNvSpPr>
            <a:spLocks noChangeShapeType="1"/>
          </p:cNvSpPr>
          <p:nvPr/>
        </p:nvSpPr>
        <p:spPr bwMode="auto">
          <a:xfrm flipH="1">
            <a:off x="1692275" y="1916113"/>
            <a:ext cx="1079500" cy="936625"/>
          </a:xfrm>
          <a:prstGeom prst="line">
            <a:avLst/>
          </a:prstGeom>
          <a:noFill/>
          <a:ln w="31750">
            <a:solidFill>
              <a:schemeClr val="accent2"/>
            </a:solidFill>
            <a:round/>
            <a:headEnd/>
            <a:tailEnd type="triangle" w="med" len="med"/>
          </a:ln>
        </p:spPr>
        <p:txBody>
          <a:bodyPr wrap="none" lIns="90000" tIns="46800" rIns="90000" bIns="46800" anchor="ctr"/>
          <a:lstStyle/>
          <a:p>
            <a:endParaRPr lang="ru-RU"/>
          </a:p>
        </p:txBody>
      </p:sp>
      <p:sp>
        <p:nvSpPr>
          <p:cNvPr id="9227" name="Line 13"/>
          <p:cNvSpPr>
            <a:spLocks noChangeShapeType="1"/>
          </p:cNvSpPr>
          <p:nvPr/>
        </p:nvSpPr>
        <p:spPr bwMode="auto">
          <a:xfrm>
            <a:off x="6443663" y="1916113"/>
            <a:ext cx="792162" cy="936625"/>
          </a:xfrm>
          <a:prstGeom prst="line">
            <a:avLst/>
          </a:prstGeom>
          <a:noFill/>
          <a:ln w="31750">
            <a:solidFill>
              <a:schemeClr val="accent2"/>
            </a:solidFill>
            <a:round/>
            <a:headEnd/>
            <a:tailEnd type="triangle" w="med" len="med"/>
          </a:ln>
        </p:spPr>
        <p:txBody>
          <a:bodyPr wrap="none" lIns="90000" tIns="46800" rIns="90000" bIns="46800" anchor="ctr"/>
          <a:lstStyle/>
          <a:p>
            <a:endParaRPr lang="ru-RU"/>
          </a:p>
        </p:txBody>
      </p:sp>
      <p:sp>
        <p:nvSpPr>
          <p:cNvPr id="9228" name="Line 14"/>
          <p:cNvSpPr>
            <a:spLocks noChangeShapeType="1"/>
          </p:cNvSpPr>
          <p:nvPr/>
        </p:nvSpPr>
        <p:spPr bwMode="auto">
          <a:xfrm>
            <a:off x="3203575" y="1916113"/>
            <a:ext cx="0" cy="2089150"/>
          </a:xfrm>
          <a:prstGeom prst="line">
            <a:avLst/>
          </a:prstGeom>
          <a:noFill/>
          <a:ln w="31750">
            <a:solidFill>
              <a:schemeClr val="accent2"/>
            </a:solidFill>
            <a:round/>
            <a:headEnd/>
            <a:tailEnd type="triangle" w="med" len="med"/>
          </a:ln>
        </p:spPr>
        <p:txBody>
          <a:bodyPr wrap="none" lIns="90000" tIns="46800" rIns="90000" bIns="46800" anchor="ctr"/>
          <a:lstStyle/>
          <a:p>
            <a:endParaRPr lang="ru-RU"/>
          </a:p>
        </p:txBody>
      </p:sp>
      <p:sp>
        <p:nvSpPr>
          <p:cNvPr id="9229" name="Line 15"/>
          <p:cNvSpPr>
            <a:spLocks noChangeShapeType="1"/>
          </p:cNvSpPr>
          <p:nvPr/>
        </p:nvSpPr>
        <p:spPr bwMode="auto">
          <a:xfrm>
            <a:off x="5940425" y="1916113"/>
            <a:ext cx="0" cy="2089150"/>
          </a:xfrm>
          <a:prstGeom prst="line">
            <a:avLst/>
          </a:prstGeom>
          <a:noFill/>
          <a:ln w="31750">
            <a:solidFill>
              <a:schemeClr val="accent2"/>
            </a:solidFill>
            <a:round/>
            <a:headEnd/>
            <a:tailEnd type="triangle" w="med" len="med"/>
          </a:ln>
        </p:spPr>
        <p:txBody>
          <a:bodyPr wrap="none" lIns="90000" tIns="46800" rIns="90000" bIns="46800" anchor="ctr"/>
          <a:lstStyle/>
          <a:p>
            <a:endParaRPr lang="ru-RU"/>
          </a:p>
        </p:txBody>
      </p:sp>
      <p:sp>
        <p:nvSpPr>
          <p:cNvPr id="9230" name="Rectangle 16"/>
          <p:cNvSpPr>
            <a:spLocks noChangeArrowheads="1"/>
          </p:cNvSpPr>
          <p:nvPr/>
        </p:nvSpPr>
        <p:spPr bwMode="auto">
          <a:xfrm>
            <a:off x="107950" y="5097463"/>
            <a:ext cx="8764588" cy="1311275"/>
          </a:xfrm>
          <a:prstGeom prst="rect">
            <a:avLst/>
          </a:prstGeom>
          <a:noFill/>
          <a:ln w="31750">
            <a:noFill/>
            <a:miter lim="800000"/>
            <a:headEnd/>
            <a:tailEnd/>
          </a:ln>
        </p:spPr>
        <p:txBody>
          <a:bodyPr wrap="none" lIns="90000" tIns="46800" rIns="90000" bIns="46800" anchor="ctr">
            <a:spAutoFit/>
          </a:bodyPr>
          <a:lstStyle/>
          <a:p>
            <a:pPr algn="ctr"/>
            <a:r>
              <a:rPr kumimoji="1" lang="ru-RU" sz="2000"/>
              <a:t>У міфах про східних Богів, які виникли набагато раніше за християнство,</a:t>
            </a:r>
          </a:p>
          <a:p>
            <a:pPr algn="ctr"/>
            <a:r>
              <a:rPr kumimoji="1" lang="ru-RU" sz="2000"/>
              <a:t>простежується разючий збіг подій з тими, що викладені в оповідях про</a:t>
            </a:r>
          </a:p>
          <a:p>
            <a:pPr algn="ctr"/>
            <a:r>
              <a:rPr kumimoji="1" lang="ru-RU" sz="2000"/>
              <a:t>Христа (переслідування немовляти злим царем, зцілення хворих та</a:t>
            </a:r>
          </a:p>
          <a:p>
            <a:pPr algn="ctr"/>
            <a:r>
              <a:rPr kumimoji="1" lang="ru-RU" sz="2000"/>
              <a:t>воскресіння мертвих, смерть і воскресіння Бога та ін.).</a:t>
            </a:r>
            <a:r>
              <a:rPr kumimoji="1" lang="ru-RU"/>
              <a:t> </a:t>
            </a:r>
          </a:p>
        </p:txBody>
      </p:sp>
      <p:sp>
        <p:nvSpPr>
          <p:cNvPr id="9231" name="Rectangle 1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7</a:t>
            </a:r>
            <a:endParaRPr lang="ru-RU" b="1"/>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70339"/>
                                        </p:tgtEl>
                                        <p:attrNameLst>
                                          <p:attrName>style.visibility</p:attrName>
                                        </p:attrNameLst>
                                      </p:cBhvr>
                                      <p:to>
                                        <p:strVal val="visible"/>
                                      </p:to>
                                    </p:set>
                                    <p:animEffect transition="in" filter="fade">
                                      <p:cBhvr>
                                        <p:cTn id="7" dur="800" decel="100000"/>
                                        <p:tgtEl>
                                          <p:spTgt spid="270339"/>
                                        </p:tgtEl>
                                      </p:cBhvr>
                                    </p:animEffect>
                                    <p:anim calcmode="lin" valueType="num">
                                      <p:cBhvr>
                                        <p:cTn id="8" dur="800" decel="100000" fill="hold"/>
                                        <p:tgtEl>
                                          <p:spTgt spid="270339"/>
                                        </p:tgtEl>
                                        <p:attrNameLst>
                                          <p:attrName>style.rotation</p:attrName>
                                        </p:attrNameLst>
                                      </p:cBhvr>
                                      <p:tavLst>
                                        <p:tav tm="0">
                                          <p:val>
                                            <p:fltVal val="-90"/>
                                          </p:val>
                                        </p:tav>
                                        <p:tav tm="100000">
                                          <p:val>
                                            <p:fltVal val="0"/>
                                          </p:val>
                                        </p:tav>
                                      </p:tavLst>
                                    </p:anim>
                                    <p:anim calcmode="lin" valueType="num">
                                      <p:cBhvr>
                                        <p:cTn id="9" dur="800" decel="100000" fill="hold"/>
                                        <p:tgtEl>
                                          <p:spTgt spid="270339"/>
                                        </p:tgtEl>
                                        <p:attrNameLst>
                                          <p:attrName>ppt_x</p:attrName>
                                        </p:attrNameLst>
                                      </p:cBhvr>
                                      <p:tavLst>
                                        <p:tav tm="0">
                                          <p:val>
                                            <p:strVal val="#ppt_x+0.4"/>
                                          </p:val>
                                        </p:tav>
                                        <p:tav tm="100000">
                                          <p:val>
                                            <p:strVal val="#ppt_x-0.05"/>
                                          </p:val>
                                        </p:tav>
                                      </p:tavLst>
                                    </p:anim>
                                    <p:anim calcmode="lin" valueType="num">
                                      <p:cBhvr>
                                        <p:cTn id="10" dur="800" decel="100000" fill="hold"/>
                                        <p:tgtEl>
                                          <p:spTgt spid="27033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033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033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39"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4" name="Rectangle 6"/>
          <p:cNvSpPr>
            <a:spLocks noGrp="1" noChangeArrowheads="1"/>
          </p:cNvSpPr>
          <p:nvPr>
            <p:ph type="title"/>
          </p:nvPr>
        </p:nvSpPr>
        <p:spPr/>
        <p:txBody>
          <a:bodyPr/>
          <a:lstStyle/>
          <a:p>
            <a:pPr algn="ctr" eaLnBrk="1" hangingPunct="1"/>
            <a:r>
              <a:rPr lang="ru-RU" b="1" smtClean="0"/>
              <a:t>Ісус Христос</a:t>
            </a:r>
            <a:r>
              <a:rPr lang="ru-RU" smtClean="0"/>
              <a:t> </a:t>
            </a:r>
            <a:br>
              <a:rPr lang="ru-RU" smtClean="0"/>
            </a:br>
            <a:r>
              <a:rPr lang="ru-RU" sz="2400" smtClean="0"/>
              <a:t>(</a:t>
            </a:r>
            <a:r>
              <a:rPr lang="ru-RU" sz="2000" smtClean="0">
                <a:latin typeface="Times New Roman" pitchFamily="18" charset="0"/>
              </a:rPr>
              <a:t>син Божий, засновник Християнського вчення. З волі Бога-Отця зійшов на землю, олюднився через народження Дівою Марією, дав людям заповіді Нового Завіту, прийняв страждальницьку смерть, воскрес і вознісся на небо.)</a:t>
            </a:r>
          </a:p>
        </p:txBody>
      </p:sp>
      <p:sp>
        <p:nvSpPr>
          <p:cNvPr id="10243" name="Rectangle 8"/>
          <p:cNvSpPr>
            <a:spLocks noChangeArrowheads="1"/>
          </p:cNvSpPr>
          <p:nvPr/>
        </p:nvSpPr>
        <p:spPr bwMode="auto">
          <a:xfrm>
            <a:off x="684213" y="2205038"/>
            <a:ext cx="7591425" cy="1739900"/>
          </a:xfrm>
          <a:prstGeom prst="rect">
            <a:avLst/>
          </a:prstGeom>
          <a:noFill/>
          <a:ln w="31750">
            <a:noFill/>
            <a:miter lim="800000"/>
            <a:headEnd/>
            <a:tailEnd/>
          </a:ln>
        </p:spPr>
        <p:txBody>
          <a:bodyPr wrap="none" lIns="90000" tIns="46800" rIns="90000" bIns="46800" anchor="ctr">
            <a:spAutoFit/>
          </a:bodyPr>
          <a:lstStyle/>
          <a:p>
            <a:pPr algn="ctr"/>
            <a:r>
              <a:rPr kumimoji="1" lang="ru-RU"/>
              <a:t>Згідно з Біблією народився він у розташованому на південь від</a:t>
            </a:r>
          </a:p>
          <a:p>
            <a:pPr algn="ctr"/>
            <a:r>
              <a:rPr kumimoji="1" lang="ru-RU"/>
              <a:t>Єрусалиму іудейському містечку Віфлеємі (це узгоджується з</a:t>
            </a:r>
          </a:p>
          <a:p>
            <a:pPr algn="ctr"/>
            <a:r>
              <a:rPr kumimoji="1" lang="ru-RU"/>
              <a:t>твердженнями єврейського пророка Міхея про те, що у Віфлеємі</a:t>
            </a:r>
          </a:p>
          <a:p>
            <a:pPr algn="ctr"/>
            <a:r>
              <a:rPr kumimoji="1" lang="ru-RU"/>
              <a:t>народиться вождь, який врятує народ Ізраїлю) внаслідок</a:t>
            </a:r>
          </a:p>
          <a:p>
            <a:pPr algn="ctr"/>
            <a:r>
              <a:rPr kumimoji="1" lang="ru-RU"/>
              <a:t>непорочного зачаття від Святого Духа Діви Марії, яка була дружиною</a:t>
            </a:r>
          </a:p>
          <a:p>
            <a:pPr algn="ctr"/>
            <a:r>
              <a:rPr kumimoji="1" lang="ru-RU"/>
              <a:t>тесляра Йосипа. </a:t>
            </a:r>
          </a:p>
        </p:txBody>
      </p:sp>
      <p:sp>
        <p:nvSpPr>
          <p:cNvPr id="10244" name="Rectangle 9"/>
          <p:cNvSpPr>
            <a:spLocks noChangeArrowheads="1"/>
          </p:cNvSpPr>
          <p:nvPr/>
        </p:nvSpPr>
        <p:spPr bwMode="auto">
          <a:xfrm>
            <a:off x="3014663" y="4437063"/>
            <a:ext cx="6129337" cy="1465262"/>
          </a:xfrm>
          <a:prstGeom prst="rect">
            <a:avLst/>
          </a:prstGeom>
          <a:noFill/>
          <a:ln w="31750">
            <a:noFill/>
            <a:miter lim="800000"/>
            <a:headEnd/>
            <a:tailEnd/>
          </a:ln>
        </p:spPr>
        <p:txBody>
          <a:bodyPr wrap="none" lIns="90000" tIns="46800" rIns="90000" bIns="46800" anchor="ctr">
            <a:spAutoFit/>
          </a:bodyPr>
          <a:lstStyle/>
          <a:p>
            <a:r>
              <a:rPr kumimoji="1" lang="ru-RU"/>
              <a:t>Сталося це 750 р. за римським літочисленням.</a:t>
            </a:r>
          </a:p>
          <a:p>
            <a:r>
              <a:rPr kumimoji="1" lang="ru-RU"/>
              <a:t>З цього моменту християни ведуть своє літочислення. </a:t>
            </a:r>
          </a:p>
          <a:p>
            <a:r>
              <a:rPr kumimoji="1" lang="ru-RU"/>
              <a:t>Народження немовляти відбулося у пастушій стайні, бо</a:t>
            </a:r>
          </a:p>
          <a:p>
            <a:r>
              <a:rPr kumimoji="1" lang="ru-RU"/>
              <a:t>у Віфлеємі, куди Йосип і Марія прибули для перепису</a:t>
            </a:r>
          </a:p>
          <a:p>
            <a:r>
              <a:rPr kumimoji="1" lang="ru-RU"/>
              <a:t>населення, не знайшлося їм іншого пристановища. </a:t>
            </a:r>
          </a:p>
        </p:txBody>
      </p:sp>
      <p:pic>
        <p:nvPicPr>
          <p:cNvPr id="10245" name="Picture 12" descr="j0432383"/>
          <p:cNvPicPr>
            <a:picLocks noChangeAspect="1" noChangeArrowheads="1"/>
          </p:cNvPicPr>
          <p:nvPr/>
        </p:nvPicPr>
        <p:blipFill>
          <a:blip r:embed="rId2"/>
          <a:srcRect/>
          <a:stretch>
            <a:fillRect/>
          </a:stretch>
        </p:blipFill>
        <p:spPr bwMode="auto">
          <a:xfrm>
            <a:off x="250825" y="3573463"/>
            <a:ext cx="2668588" cy="3074987"/>
          </a:xfrm>
          <a:prstGeom prst="rect">
            <a:avLst/>
          </a:prstGeom>
          <a:noFill/>
          <a:ln w="9525">
            <a:noFill/>
            <a:miter lim="800000"/>
            <a:headEnd/>
            <a:tailEnd/>
          </a:ln>
        </p:spPr>
      </p:pic>
      <p:sp>
        <p:nvSpPr>
          <p:cNvPr id="10246" name="Rectangle 13"/>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8</a:t>
            </a:r>
            <a:endParaRPr lang="ru-RU" b="1"/>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2294"/>
                                        </p:tgtEl>
                                        <p:attrNameLst>
                                          <p:attrName>style.visibility</p:attrName>
                                        </p:attrNameLst>
                                      </p:cBhvr>
                                      <p:to>
                                        <p:strVal val="visible"/>
                                      </p:to>
                                    </p:set>
                                    <p:animEffect transition="in" filter="fade">
                                      <p:cBhvr>
                                        <p:cTn id="7" dur="768" decel="100000"/>
                                        <p:tgtEl>
                                          <p:spTgt spid="12294"/>
                                        </p:tgtEl>
                                      </p:cBhvr>
                                    </p:animEffect>
                                    <p:animScale>
                                      <p:cBhvr>
                                        <p:cTn id="8" dur="768" decel="100000"/>
                                        <p:tgtEl>
                                          <p:spTgt spid="12294"/>
                                        </p:tgtEl>
                                      </p:cBhvr>
                                      <p:from x="10000" y="10000"/>
                                      <p:to x="200000" y="450000"/>
                                    </p:animScale>
                                    <p:animScale>
                                      <p:cBhvr>
                                        <p:cTn id="9" dur="1230" accel="100000" fill="hold">
                                          <p:stCondLst>
                                            <p:cond delay="768"/>
                                          </p:stCondLst>
                                        </p:cTn>
                                        <p:tgtEl>
                                          <p:spTgt spid="12294"/>
                                        </p:tgtEl>
                                      </p:cBhvr>
                                      <p:from x="200000" y="450000"/>
                                      <p:to x="100000" y="100000"/>
                                    </p:animScale>
                                    <p:set>
                                      <p:cBhvr>
                                        <p:cTn id="10" dur="768" fill="hold"/>
                                        <p:tgtEl>
                                          <p:spTgt spid="12294"/>
                                        </p:tgtEl>
                                        <p:attrNameLst>
                                          <p:attrName>ppt_x</p:attrName>
                                        </p:attrNameLst>
                                      </p:cBhvr>
                                      <p:to>
                                        <p:strVal val="(0.5)"/>
                                      </p:to>
                                    </p:set>
                                    <p:anim from="(0.5)" to="(#ppt_x)" calcmode="lin" valueType="num">
                                      <p:cBhvr>
                                        <p:cTn id="11" dur="1230" accel="100000" fill="hold">
                                          <p:stCondLst>
                                            <p:cond delay="768"/>
                                          </p:stCondLst>
                                        </p:cTn>
                                        <p:tgtEl>
                                          <p:spTgt spid="12294"/>
                                        </p:tgtEl>
                                        <p:attrNameLst>
                                          <p:attrName>ppt_x</p:attrName>
                                        </p:attrNameLst>
                                      </p:cBhvr>
                                    </p:anim>
                                    <p:set>
                                      <p:cBhvr>
                                        <p:cTn id="12" dur="768" fill="hold"/>
                                        <p:tgtEl>
                                          <p:spTgt spid="12294"/>
                                        </p:tgtEl>
                                        <p:attrNameLst>
                                          <p:attrName>ppt_y</p:attrName>
                                        </p:attrNameLst>
                                      </p:cBhvr>
                                      <p:to>
                                        <p:strVal val="(#ppt_y+0.4)"/>
                                      </p:to>
                                    </p:set>
                                    <p:anim from="(#ppt_y+0.4)" to="(#ppt_y)" calcmode="lin" valueType="num">
                                      <p:cBhvr>
                                        <p:cTn id="13" dur="1230" accel="100000" fill="hold">
                                          <p:stCondLst>
                                            <p:cond delay="768"/>
                                          </p:stCondLst>
                                        </p:cTn>
                                        <p:tgtEl>
                                          <p:spTgt spid="1229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pPr algn="ctr" eaLnBrk="1" hangingPunct="1"/>
            <a:r>
              <a:rPr lang="uk-UA" smtClean="0"/>
              <a:t>Перші дні життя Ісуса</a:t>
            </a:r>
            <a:endParaRPr lang="ru-RU" smtClean="0"/>
          </a:p>
        </p:txBody>
      </p:sp>
      <p:sp>
        <p:nvSpPr>
          <p:cNvPr id="11267" name="Rectangle 4"/>
          <p:cNvSpPr>
            <a:spLocks noChangeArrowheads="1"/>
          </p:cNvSpPr>
          <p:nvPr/>
        </p:nvSpPr>
        <p:spPr bwMode="auto">
          <a:xfrm>
            <a:off x="1042988" y="1628775"/>
            <a:ext cx="7850187" cy="647700"/>
          </a:xfrm>
          <a:prstGeom prst="rect">
            <a:avLst/>
          </a:prstGeom>
          <a:solidFill>
            <a:srgbClr val="EBF5FF"/>
          </a:solidFill>
          <a:ln w="31750">
            <a:solidFill>
              <a:srgbClr val="00CCFF"/>
            </a:solidFill>
            <a:miter lim="800000"/>
            <a:headEnd/>
            <a:tailEnd/>
          </a:ln>
        </p:spPr>
        <p:txBody>
          <a:bodyPr wrap="none" lIns="90000" tIns="46800" rIns="90000" bIns="46800" anchor="ctr"/>
          <a:lstStyle/>
          <a:p>
            <a:pPr algn="ctr">
              <a:lnSpc>
                <a:spcPct val="105000"/>
              </a:lnSpc>
              <a:spcBef>
                <a:spcPct val="20000"/>
              </a:spcBef>
              <a:buClr>
                <a:schemeClr val="bg2"/>
              </a:buClr>
            </a:pPr>
            <a:endParaRPr lang="ru-RU" sz="2000">
              <a:solidFill>
                <a:srgbClr val="284C6A"/>
              </a:solidFill>
            </a:endParaRPr>
          </a:p>
          <a:p>
            <a:pPr algn="ctr">
              <a:lnSpc>
                <a:spcPct val="105000"/>
              </a:lnSpc>
              <a:spcBef>
                <a:spcPct val="20000"/>
              </a:spcBef>
              <a:buClr>
                <a:schemeClr val="bg2"/>
              </a:buClr>
            </a:pPr>
            <a:r>
              <a:rPr lang="ru-RU" sz="2400">
                <a:solidFill>
                  <a:srgbClr val="284C6A"/>
                </a:solidFill>
              </a:rPr>
              <a:t>Першими вклонилися йому місцеві пастухи.</a:t>
            </a:r>
          </a:p>
          <a:p>
            <a:pPr algn="ctr"/>
            <a:endParaRPr lang="ru-RU" sz="2400"/>
          </a:p>
        </p:txBody>
      </p:sp>
      <p:sp>
        <p:nvSpPr>
          <p:cNvPr id="11268" name="Rectangle 5"/>
          <p:cNvSpPr>
            <a:spLocks noChangeArrowheads="1"/>
          </p:cNvSpPr>
          <p:nvPr/>
        </p:nvSpPr>
        <p:spPr bwMode="auto">
          <a:xfrm>
            <a:off x="1042988" y="2492375"/>
            <a:ext cx="7850187" cy="647700"/>
          </a:xfrm>
          <a:prstGeom prst="rect">
            <a:avLst/>
          </a:prstGeom>
          <a:solidFill>
            <a:srgbClr val="EBF5FF"/>
          </a:solidFill>
          <a:ln w="31750">
            <a:solidFill>
              <a:srgbClr val="00CCFF"/>
            </a:solidFill>
            <a:miter lim="800000"/>
            <a:headEnd/>
            <a:tailEnd/>
          </a:ln>
        </p:spPr>
        <p:txBody>
          <a:bodyPr wrap="none" lIns="90000" tIns="46800" rIns="90000" bIns="46800" anchor="ctr"/>
          <a:lstStyle/>
          <a:p>
            <a:pPr algn="ctr">
              <a:lnSpc>
                <a:spcPct val="105000"/>
              </a:lnSpc>
              <a:spcBef>
                <a:spcPct val="20000"/>
              </a:spcBef>
              <a:buClr>
                <a:schemeClr val="bg2"/>
              </a:buClr>
            </a:pPr>
            <a:r>
              <a:rPr lang="ru-RU" sz="2000">
                <a:solidFill>
                  <a:srgbClr val="284C6A"/>
                </a:solidFill>
              </a:rPr>
              <a:t>Восьмого дня після народження немовля було названо Ісусом</a:t>
            </a:r>
          </a:p>
          <a:p>
            <a:pPr algn="ctr"/>
            <a:r>
              <a:rPr lang="ru-RU" sz="2000">
                <a:solidFill>
                  <a:srgbClr val="284C6A"/>
                </a:solidFill>
              </a:rPr>
              <a:t>і над ним було здійснено обряд обрізання.</a:t>
            </a:r>
          </a:p>
        </p:txBody>
      </p:sp>
      <p:sp>
        <p:nvSpPr>
          <p:cNvPr id="11269" name="Rectangle 6"/>
          <p:cNvSpPr>
            <a:spLocks noChangeArrowheads="1"/>
          </p:cNvSpPr>
          <p:nvPr/>
        </p:nvSpPr>
        <p:spPr bwMode="auto">
          <a:xfrm>
            <a:off x="1042988" y="3357563"/>
            <a:ext cx="7850187" cy="647700"/>
          </a:xfrm>
          <a:prstGeom prst="rect">
            <a:avLst/>
          </a:prstGeom>
          <a:solidFill>
            <a:srgbClr val="EBF5FF"/>
          </a:solidFill>
          <a:ln w="31750">
            <a:solidFill>
              <a:srgbClr val="00CCFF"/>
            </a:solidFill>
            <a:miter lim="800000"/>
            <a:headEnd/>
            <a:tailEnd/>
          </a:ln>
        </p:spPr>
        <p:txBody>
          <a:bodyPr wrap="none" lIns="90000" tIns="46800" rIns="90000" bIns="46800" anchor="ctr"/>
          <a:lstStyle/>
          <a:p>
            <a:pPr algn="ctr">
              <a:lnSpc>
                <a:spcPct val="104000"/>
              </a:lnSpc>
              <a:spcBef>
                <a:spcPct val="20000"/>
              </a:spcBef>
              <a:buClr>
                <a:schemeClr val="bg2"/>
              </a:buClr>
            </a:pPr>
            <a:r>
              <a:rPr lang="ru-RU" sz="2000">
                <a:solidFill>
                  <a:srgbClr val="284C6A"/>
                </a:solidFill>
              </a:rPr>
              <a:t>Сорокового дня в Єрусалимському храмі відбулося його</a:t>
            </a:r>
          </a:p>
          <a:p>
            <a:pPr algn="ctr">
              <a:lnSpc>
                <a:spcPct val="104000"/>
              </a:lnSpc>
              <a:buClr>
                <a:schemeClr val="bg2"/>
              </a:buClr>
            </a:pPr>
            <a:r>
              <a:rPr lang="ru-RU" sz="2000">
                <a:solidFill>
                  <a:srgbClr val="284C6A"/>
                </a:solidFill>
              </a:rPr>
              <a:t>ритуальне посвячення Богові.</a:t>
            </a:r>
          </a:p>
        </p:txBody>
      </p:sp>
      <p:sp>
        <p:nvSpPr>
          <p:cNvPr id="11270" name="Line 8"/>
          <p:cNvSpPr>
            <a:spLocks noChangeShapeType="1"/>
          </p:cNvSpPr>
          <p:nvPr/>
        </p:nvSpPr>
        <p:spPr bwMode="auto">
          <a:xfrm flipH="1">
            <a:off x="395288" y="1125538"/>
            <a:ext cx="1152525" cy="0"/>
          </a:xfrm>
          <a:prstGeom prst="line">
            <a:avLst/>
          </a:prstGeom>
          <a:noFill/>
          <a:ln w="38100">
            <a:solidFill>
              <a:srgbClr val="00CCFF"/>
            </a:solidFill>
            <a:prstDash val="dash"/>
            <a:round/>
            <a:headEnd/>
            <a:tailEnd/>
          </a:ln>
        </p:spPr>
        <p:txBody>
          <a:bodyPr wrap="none" lIns="90000" tIns="46800" rIns="90000" bIns="46800" anchor="ctr"/>
          <a:lstStyle/>
          <a:p>
            <a:endParaRPr lang="ru-RU"/>
          </a:p>
        </p:txBody>
      </p:sp>
      <p:sp>
        <p:nvSpPr>
          <p:cNvPr id="11271" name="Line 9"/>
          <p:cNvSpPr>
            <a:spLocks noChangeShapeType="1"/>
          </p:cNvSpPr>
          <p:nvPr/>
        </p:nvSpPr>
        <p:spPr bwMode="auto">
          <a:xfrm>
            <a:off x="395288" y="1125538"/>
            <a:ext cx="0" cy="2590800"/>
          </a:xfrm>
          <a:prstGeom prst="line">
            <a:avLst/>
          </a:prstGeom>
          <a:noFill/>
          <a:ln w="38100">
            <a:solidFill>
              <a:srgbClr val="00CCFF"/>
            </a:solidFill>
            <a:round/>
            <a:headEnd/>
            <a:tailEnd/>
          </a:ln>
        </p:spPr>
        <p:txBody>
          <a:bodyPr wrap="none" lIns="90000" tIns="46800" rIns="90000" bIns="46800" anchor="ctr"/>
          <a:lstStyle/>
          <a:p>
            <a:endParaRPr lang="ru-RU"/>
          </a:p>
        </p:txBody>
      </p:sp>
      <p:sp>
        <p:nvSpPr>
          <p:cNvPr id="11272" name="Line 11"/>
          <p:cNvSpPr>
            <a:spLocks noChangeShapeType="1"/>
          </p:cNvSpPr>
          <p:nvPr/>
        </p:nvSpPr>
        <p:spPr bwMode="auto">
          <a:xfrm>
            <a:off x="395288" y="3716338"/>
            <a:ext cx="647700" cy="0"/>
          </a:xfrm>
          <a:prstGeom prst="line">
            <a:avLst/>
          </a:prstGeom>
          <a:noFill/>
          <a:ln w="38100">
            <a:solidFill>
              <a:srgbClr val="00CCFF"/>
            </a:solidFill>
            <a:round/>
            <a:headEnd/>
            <a:tailEnd/>
          </a:ln>
        </p:spPr>
        <p:txBody>
          <a:bodyPr wrap="none" lIns="90000" tIns="46800" rIns="90000" bIns="46800" anchor="ctr"/>
          <a:lstStyle/>
          <a:p>
            <a:endParaRPr lang="ru-RU"/>
          </a:p>
        </p:txBody>
      </p:sp>
      <p:sp>
        <p:nvSpPr>
          <p:cNvPr id="11273" name="Line 12"/>
          <p:cNvSpPr>
            <a:spLocks noChangeShapeType="1"/>
          </p:cNvSpPr>
          <p:nvPr/>
        </p:nvSpPr>
        <p:spPr bwMode="auto">
          <a:xfrm>
            <a:off x="395288" y="2781300"/>
            <a:ext cx="647700" cy="0"/>
          </a:xfrm>
          <a:prstGeom prst="line">
            <a:avLst/>
          </a:prstGeom>
          <a:noFill/>
          <a:ln w="38100">
            <a:solidFill>
              <a:srgbClr val="00CCFF"/>
            </a:solidFill>
            <a:round/>
            <a:headEnd/>
            <a:tailEnd/>
          </a:ln>
        </p:spPr>
        <p:txBody>
          <a:bodyPr wrap="none" lIns="90000" tIns="46800" rIns="90000" bIns="46800" anchor="ctr"/>
          <a:lstStyle/>
          <a:p>
            <a:endParaRPr lang="ru-RU"/>
          </a:p>
        </p:txBody>
      </p:sp>
      <p:sp>
        <p:nvSpPr>
          <p:cNvPr id="11274" name="Line 13"/>
          <p:cNvSpPr>
            <a:spLocks noChangeShapeType="1"/>
          </p:cNvSpPr>
          <p:nvPr/>
        </p:nvSpPr>
        <p:spPr bwMode="auto">
          <a:xfrm>
            <a:off x="395288" y="1916113"/>
            <a:ext cx="647700" cy="0"/>
          </a:xfrm>
          <a:prstGeom prst="line">
            <a:avLst/>
          </a:prstGeom>
          <a:noFill/>
          <a:ln w="38100">
            <a:solidFill>
              <a:srgbClr val="00CCFF"/>
            </a:solidFill>
            <a:round/>
            <a:headEnd/>
            <a:tailEnd/>
          </a:ln>
        </p:spPr>
        <p:txBody>
          <a:bodyPr wrap="none" lIns="90000" tIns="46800" rIns="90000" bIns="46800" anchor="ctr"/>
          <a:lstStyle/>
          <a:p>
            <a:endParaRPr lang="ru-RU"/>
          </a:p>
        </p:txBody>
      </p:sp>
      <p:pic>
        <p:nvPicPr>
          <p:cNvPr id="11275" name="Picture 16" descr="j0432403"/>
          <p:cNvPicPr>
            <a:picLocks noChangeAspect="1" noChangeArrowheads="1"/>
          </p:cNvPicPr>
          <p:nvPr/>
        </p:nvPicPr>
        <p:blipFill>
          <a:blip r:embed="rId2"/>
          <a:srcRect/>
          <a:stretch>
            <a:fillRect/>
          </a:stretch>
        </p:blipFill>
        <p:spPr bwMode="auto">
          <a:xfrm>
            <a:off x="6443663" y="4076700"/>
            <a:ext cx="2608262" cy="2781300"/>
          </a:xfrm>
          <a:prstGeom prst="rect">
            <a:avLst/>
          </a:prstGeom>
          <a:noFill/>
          <a:ln w="9525">
            <a:noFill/>
            <a:miter lim="800000"/>
            <a:headEnd/>
            <a:tailEnd/>
          </a:ln>
        </p:spPr>
      </p:pic>
      <p:sp>
        <p:nvSpPr>
          <p:cNvPr id="11276" name="Rectangle 18"/>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9</a:t>
            </a:r>
            <a:endParaRPr lang="ru-RU" b="1"/>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9554"/>
                                        </p:tgtEl>
                                        <p:attrNameLst>
                                          <p:attrName>style.visibility</p:attrName>
                                        </p:attrNameLst>
                                      </p:cBhvr>
                                      <p:to>
                                        <p:strVal val="visible"/>
                                      </p:to>
                                    </p:set>
                                    <p:animEffect transition="in" filter="fade">
                                      <p:cBhvr>
                                        <p:cTn id="7" dur="2000"/>
                                        <p:tgtEl>
                                          <p:spTgt spid="279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eaLnBrk="1" hangingPunct="1"/>
            <a:r>
              <a:rPr lang="uk-UA" smtClean="0"/>
              <a:t>Життя Ісуса</a:t>
            </a:r>
            <a:endParaRPr lang="ru-RU" smtClean="0"/>
          </a:p>
        </p:txBody>
      </p:sp>
      <p:sp>
        <p:nvSpPr>
          <p:cNvPr id="280579" name="Rectangle 3"/>
          <p:cNvSpPr>
            <a:spLocks noGrp="1" noChangeArrowheads="1"/>
          </p:cNvSpPr>
          <p:nvPr>
            <p:ph type="body" idx="1"/>
          </p:nvPr>
        </p:nvSpPr>
        <p:spPr>
          <a:xfrm>
            <a:off x="2843213" y="1484313"/>
            <a:ext cx="6049962" cy="2016125"/>
          </a:xfrm>
        </p:spPr>
        <p:txBody>
          <a:bodyPr/>
          <a:lstStyle/>
          <a:p>
            <a:pPr eaLnBrk="1" hangingPunct="1">
              <a:lnSpc>
                <a:spcPct val="105000"/>
              </a:lnSpc>
              <a:buFontTx/>
              <a:buNone/>
            </a:pPr>
            <a:r>
              <a:rPr lang="ru-RU" sz="1800" b="1" smtClean="0"/>
              <a:t>Йосип і Марія змушені були втекти з маленьким</a:t>
            </a:r>
            <a:endParaRPr lang="en-US" sz="1800" b="1" smtClean="0"/>
          </a:p>
          <a:p>
            <a:pPr eaLnBrk="1" hangingPunct="1">
              <a:lnSpc>
                <a:spcPct val="105000"/>
              </a:lnSpc>
              <a:buFontTx/>
              <a:buNone/>
            </a:pPr>
            <a:r>
              <a:rPr lang="ru-RU" sz="1800" b="1" smtClean="0"/>
              <a:t>Ісусом у Єгипет, звідки повернулися лише після</a:t>
            </a:r>
            <a:endParaRPr lang="en-US" sz="1800" b="1" smtClean="0"/>
          </a:p>
          <a:p>
            <a:pPr eaLnBrk="1" hangingPunct="1">
              <a:lnSpc>
                <a:spcPct val="105000"/>
              </a:lnSpc>
              <a:buFontTx/>
              <a:buNone/>
            </a:pPr>
            <a:r>
              <a:rPr lang="ru-RU" sz="1800" b="1" smtClean="0"/>
              <a:t>смерті Ірода, оселившись у своєму містечку</a:t>
            </a:r>
            <a:endParaRPr lang="en-US" sz="1800" b="1" smtClean="0"/>
          </a:p>
          <a:p>
            <a:pPr eaLnBrk="1" hangingPunct="1">
              <a:lnSpc>
                <a:spcPct val="105000"/>
              </a:lnSpc>
              <a:buFontTx/>
              <a:buNone/>
            </a:pPr>
            <a:r>
              <a:rPr lang="ru-RU" sz="1800" b="1" smtClean="0"/>
              <a:t>Назареті, де Ісус прожив до тридцяти років, нікуди</a:t>
            </a:r>
            <a:endParaRPr lang="en-US" sz="1800" b="1" smtClean="0"/>
          </a:p>
          <a:p>
            <a:pPr eaLnBrk="1" hangingPunct="1">
              <a:lnSpc>
                <a:spcPct val="105000"/>
              </a:lnSpc>
              <a:buFontTx/>
              <a:buNone/>
            </a:pPr>
            <a:r>
              <a:rPr lang="uk-UA" sz="1800" b="1" smtClean="0"/>
              <a:t>н</a:t>
            </a:r>
            <a:r>
              <a:rPr lang="ru-RU" sz="1800" b="1" smtClean="0"/>
              <a:t>е</a:t>
            </a:r>
            <a:r>
              <a:rPr lang="en-US" sz="1800" b="1" smtClean="0"/>
              <a:t> </a:t>
            </a:r>
            <a:r>
              <a:rPr lang="ru-RU" sz="1800" b="1" smtClean="0"/>
              <a:t>вибираючись звідти.</a:t>
            </a:r>
          </a:p>
        </p:txBody>
      </p:sp>
      <p:sp>
        <p:nvSpPr>
          <p:cNvPr id="12292" name="Rectangle 4"/>
          <p:cNvSpPr>
            <a:spLocks noChangeArrowheads="1"/>
          </p:cNvSpPr>
          <p:nvPr/>
        </p:nvSpPr>
        <p:spPr bwMode="auto">
          <a:xfrm>
            <a:off x="900113" y="4508500"/>
            <a:ext cx="8064500" cy="576263"/>
          </a:xfrm>
          <a:prstGeom prst="rect">
            <a:avLst/>
          </a:prstGeom>
          <a:solidFill>
            <a:srgbClr val="DDFFDD"/>
          </a:solidFill>
          <a:ln w="38100">
            <a:solidFill>
              <a:srgbClr val="008000"/>
            </a:solidFill>
            <a:miter lim="800000"/>
            <a:headEnd/>
            <a:tailEnd/>
          </a:ln>
        </p:spPr>
        <p:txBody>
          <a:bodyPr wrap="none" lIns="90000" tIns="46800" rIns="90000" bIns="46800" anchor="ctr"/>
          <a:lstStyle/>
          <a:p>
            <a:pPr algn="ctr"/>
            <a:r>
              <a:rPr lang="ru-RU" b="1"/>
              <a:t>Залишив сім'ю, отримав у водах Йордану хрещення</a:t>
            </a:r>
          </a:p>
          <a:p>
            <a:pPr algn="ctr"/>
            <a:r>
              <a:rPr lang="ru-RU" b="1"/>
              <a:t>проповідником Іоанном. </a:t>
            </a:r>
          </a:p>
        </p:txBody>
      </p:sp>
      <p:sp>
        <p:nvSpPr>
          <p:cNvPr id="12293" name="Rectangle 5"/>
          <p:cNvSpPr>
            <a:spLocks noChangeArrowheads="1"/>
          </p:cNvSpPr>
          <p:nvPr/>
        </p:nvSpPr>
        <p:spPr bwMode="auto">
          <a:xfrm>
            <a:off x="900113" y="5229225"/>
            <a:ext cx="8064500" cy="576263"/>
          </a:xfrm>
          <a:prstGeom prst="rect">
            <a:avLst/>
          </a:prstGeom>
          <a:solidFill>
            <a:srgbClr val="DDFFDD"/>
          </a:solidFill>
          <a:ln w="38100">
            <a:solidFill>
              <a:srgbClr val="008000"/>
            </a:solidFill>
            <a:miter lim="800000"/>
            <a:headEnd/>
            <a:tailEnd/>
          </a:ln>
        </p:spPr>
        <p:txBody>
          <a:bodyPr wrap="none" lIns="90000" tIns="46800" rIns="90000" bIns="46800" anchor="ctr"/>
          <a:lstStyle/>
          <a:p>
            <a:pPr algn="ctr"/>
            <a:r>
              <a:rPr lang="ru-RU" b="1"/>
              <a:t>Більше місяця провів у пустелі, віддаючись молитві й посту,</a:t>
            </a:r>
          </a:p>
          <a:p>
            <a:pPr algn="ctr"/>
            <a:r>
              <a:rPr lang="ru-RU" b="1"/>
              <a:t>перемігши в духовному поєдинку спокусника Диявола. </a:t>
            </a:r>
          </a:p>
        </p:txBody>
      </p:sp>
      <p:sp>
        <p:nvSpPr>
          <p:cNvPr id="12294" name="Rectangle 6"/>
          <p:cNvSpPr>
            <a:spLocks noChangeArrowheads="1"/>
          </p:cNvSpPr>
          <p:nvPr/>
        </p:nvSpPr>
        <p:spPr bwMode="auto">
          <a:xfrm>
            <a:off x="900113" y="5949950"/>
            <a:ext cx="8064500" cy="576263"/>
          </a:xfrm>
          <a:prstGeom prst="rect">
            <a:avLst/>
          </a:prstGeom>
          <a:solidFill>
            <a:srgbClr val="DDFFDD"/>
          </a:solidFill>
          <a:ln w="38100">
            <a:solidFill>
              <a:srgbClr val="008000"/>
            </a:solidFill>
            <a:miter lim="800000"/>
            <a:headEnd/>
            <a:tailEnd/>
          </a:ln>
        </p:spPr>
        <p:txBody>
          <a:bodyPr wrap="none" lIns="90000" tIns="46800" rIns="90000" bIns="46800" anchor="ctr"/>
          <a:lstStyle/>
          <a:p>
            <a:pPr algn="ctr"/>
            <a:r>
              <a:rPr lang="ru-RU" b="1"/>
              <a:t>Почав свою трирічну проповідницьку діяльність у розташованих на</a:t>
            </a:r>
          </a:p>
          <a:p>
            <a:pPr algn="ctr"/>
            <a:r>
              <a:rPr lang="ru-RU" b="1"/>
              <a:t>узбережжі Галілейського моря містах Капернаум, Харазин, Магдала.</a:t>
            </a:r>
            <a:r>
              <a:rPr lang="ru-RU"/>
              <a:t> </a:t>
            </a:r>
          </a:p>
        </p:txBody>
      </p:sp>
      <p:sp>
        <p:nvSpPr>
          <p:cNvPr id="12295" name="Line 7"/>
          <p:cNvSpPr>
            <a:spLocks noChangeShapeType="1"/>
          </p:cNvSpPr>
          <p:nvPr/>
        </p:nvSpPr>
        <p:spPr bwMode="auto">
          <a:xfrm>
            <a:off x="468313" y="3716338"/>
            <a:ext cx="0" cy="2520950"/>
          </a:xfrm>
          <a:prstGeom prst="line">
            <a:avLst/>
          </a:prstGeom>
          <a:noFill/>
          <a:ln w="38100">
            <a:solidFill>
              <a:srgbClr val="008000"/>
            </a:solidFill>
            <a:round/>
            <a:headEnd/>
            <a:tailEnd/>
          </a:ln>
        </p:spPr>
        <p:txBody>
          <a:bodyPr wrap="none" lIns="90000" tIns="46800" rIns="90000" bIns="46800" anchor="ctr"/>
          <a:lstStyle/>
          <a:p>
            <a:endParaRPr lang="ru-RU"/>
          </a:p>
        </p:txBody>
      </p:sp>
      <p:sp>
        <p:nvSpPr>
          <p:cNvPr id="12296" name="Line 8"/>
          <p:cNvSpPr>
            <a:spLocks noChangeShapeType="1"/>
          </p:cNvSpPr>
          <p:nvPr/>
        </p:nvSpPr>
        <p:spPr bwMode="auto">
          <a:xfrm>
            <a:off x="468313" y="6237288"/>
            <a:ext cx="431800" cy="0"/>
          </a:xfrm>
          <a:prstGeom prst="line">
            <a:avLst/>
          </a:prstGeom>
          <a:noFill/>
          <a:ln w="38100">
            <a:solidFill>
              <a:srgbClr val="008000"/>
            </a:solidFill>
            <a:round/>
            <a:headEnd/>
            <a:tailEnd/>
          </a:ln>
        </p:spPr>
        <p:txBody>
          <a:bodyPr wrap="none" lIns="90000" tIns="46800" rIns="90000" bIns="46800" anchor="ctr"/>
          <a:lstStyle/>
          <a:p>
            <a:endParaRPr lang="ru-RU"/>
          </a:p>
        </p:txBody>
      </p:sp>
      <p:sp>
        <p:nvSpPr>
          <p:cNvPr id="12297" name="Line 9"/>
          <p:cNvSpPr>
            <a:spLocks noChangeShapeType="1"/>
          </p:cNvSpPr>
          <p:nvPr/>
        </p:nvSpPr>
        <p:spPr bwMode="auto">
          <a:xfrm>
            <a:off x="468313" y="5516563"/>
            <a:ext cx="431800" cy="0"/>
          </a:xfrm>
          <a:prstGeom prst="line">
            <a:avLst/>
          </a:prstGeom>
          <a:noFill/>
          <a:ln w="38100">
            <a:solidFill>
              <a:srgbClr val="008000"/>
            </a:solidFill>
            <a:round/>
            <a:headEnd/>
            <a:tailEnd/>
          </a:ln>
        </p:spPr>
        <p:txBody>
          <a:bodyPr wrap="none" lIns="90000" tIns="46800" rIns="90000" bIns="46800" anchor="ctr"/>
          <a:lstStyle/>
          <a:p>
            <a:endParaRPr lang="ru-RU"/>
          </a:p>
        </p:txBody>
      </p:sp>
      <p:sp>
        <p:nvSpPr>
          <p:cNvPr id="12298" name="Line 10"/>
          <p:cNvSpPr>
            <a:spLocks noChangeShapeType="1"/>
          </p:cNvSpPr>
          <p:nvPr/>
        </p:nvSpPr>
        <p:spPr bwMode="auto">
          <a:xfrm>
            <a:off x="468313" y="4797425"/>
            <a:ext cx="431800" cy="0"/>
          </a:xfrm>
          <a:prstGeom prst="line">
            <a:avLst/>
          </a:prstGeom>
          <a:noFill/>
          <a:ln w="38100">
            <a:solidFill>
              <a:srgbClr val="008000"/>
            </a:solidFill>
            <a:round/>
            <a:headEnd/>
            <a:tailEnd/>
          </a:ln>
        </p:spPr>
        <p:txBody>
          <a:bodyPr wrap="none" lIns="90000" tIns="46800" rIns="90000" bIns="46800" anchor="ctr"/>
          <a:lstStyle/>
          <a:p>
            <a:endParaRPr lang="ru-RU"/>
          </a:p>
        </p:txBody>
      </p:sp>
      <p:sp>
        <p:nvSpPr>
          <p:cNvPr id="12299" name="Line 11"/>
          <p:cNvSpPr>
            <a:spLocks noChangeShapeType="1"/>
          </p:cNvSpPr>
          <p:nvPr/>
        </p:nvSpPr>
        <p:spPr bwMode="auto">
          <a:xfrm>
            <a:off x="468313" y="3716338"/>
            <a:ext cx="431800" cy="0"/>
          </a:xfrm>
          <a:prstGeom prst="line">
            <a:avLst/>
          </a:prstGeom>
          <a:noFill/>
          <a:ln w="38100">
            <a:solidFill>
              <a:srgbClr val="008000"/>
            </a:solidFill>
            <a:prstDash val="sysDot"/>
            <a:round/>
            <a:headEnd/>
            <a:tailEnd/>
          </a:ln>
        </p:spPr>
        <p:txBody>
          <a:bodyPr wrap="none" lIns="90000" tIns="46800" rIns="90000" bIns="46800" anchor="ctr"/>
          <a:lstStyle/>
          <a:p>
            <a:endParaRPr lang="ru-RU"/>
          </a:p>
        </p:txBody>
      </p:sp>
      <p:sp>
        <p:nvSpPr>
          <p:cNvPr id="12300" name="Rectangle 12"/>
          <p:cNvSpPr>
            <a:spLocks noChangeArrowheads="1"/>
          </p:cNvSpPr>
          <p:nvPr/>
        </p:nvSpPr>
        <p:spPr bwMode="auto">
          <a:xfrm>
            <a:off x="900113" y="3500438"/>
            <a:ext cx="7542212" cy="779462"/>
          </a:xfrm>
          <a:prstGeom prst="rect">
            <a:avLst/>
          </a:prstGeom>
          <a:noFill/>
          <a:ln w="38100">
            <a:noFill/>
            <a:miter lim="800000"/>
            <a:headEnd/>
            <a:tailEnd/>
          </a:ln>
        </p:spPr>
        <p:txBody>
          <a:bodyPr wrap="none" lIns="90000" tIns="46800" rIns="90000" bIns="46800">
            <a:spAutoFit/>
          </a:bodyPr>
          <a:lstStyle/>
          <a:p>
            <a:pPr algn="ctr">
              <a:lnSpc>
                <a:spcPct val="115000"/>
              </a:lnSpc>
              <a:spcBef>
                <a:spcPct val="20000"/>
              </a:spcBef>
              <a:buClr>
                <a:schemeClr val="bg2"/>
              </a:buClr>
            </a:pPr>
            <a:r>
              <a:rPr lang="ru-RU" b="1" u="sng">
                <a:solidFill>
                  <a:srgbClr val="33CC33"/>
                </a:solidFill>
              </a:rPr>
              <a:t>Коли Ісусові виповнилося тридцять літ, відбулися</a:t>
            </a:r>
            <a:r>
              <a:rPr lang="uk-UA" b="1" u="sng">
                <a:solidFill>
                  <a:srgbClr val="33CC33"/>
                </a:solidFill>
              </a:rPr>
              <a:t> </a:t>
            </a:r>
            <a:r>
              <a:rPr lang="ru-RU" b="1" u="sng">
                <a:solidFill>
                  <a:srgbClr val="33CC33"/>
                </a:solidFill>
              </a:rPr>
              <a:t>надзвичайно</a:t>
            </a:r>
          </a:p>
          <a:p>
            <a:pPr algn="ctr">
              <a:lnSpc>
                <a:spcPct val="115000"/>
              </a:lnSpc>
              <a:spcBef>
                <a:spcPct val="20000"/>
              </a:spcBef>
              <a:buClr>
                <a:schemeClr val="bg2"/>
              </a:buClr>
            </a:pPr>
            <a:r>
              <a:rPr lang="ru-RU" b="1" u="sng">
                <a:solidFill>
                  <a:srgbClr val="33CC33"/>
                </a:solidFill>
              </a:rPr>
              <a:t>важливі події його життя.</a:t>
            </a:r>
            <a:r>
              <a:rPr lang="ru-RU"/>
              <a:t> </a:t>
            </a:r>
          </a:p>
        </p:txBody>
      </p:sp>
      <p:pic>
        <p:nvPicPr>
          <p:cNvPr id="12301" name="Picture 13" descr="j0426156"/>
          <p:cNvPicPr>
            <a:picLocks noChangeAspect="1" noChangeArrowheads="1"/>
          </p:cNvPicPr>
          <p:nvPr/>
        </p:nvPicPr>
        <p:blipFill>
          <a:blip r:embed="rId2"/>
          <a:srcRect/>
          <a:stretch>
            <a:fillRect/>
          </a:stretch>
        </p:blipFill>
        <p:spPr bwMode="auto">
          <a:xfrm>
            <a:off x="179388" y="404813"/>
            <a:ext cx="2782887" cy="3024187"/>
          </a:xfrm>
          <a:prstGeom prst="rect">
            <a:avLst/>
          </a:prstGeom>
          <a:noFill/>
          <a:ln w="9525">
            <a:noFill/>
            <a:miter lim="800000"/>
            <a:headEnd/>
            <a:tailEnd/>
          </a:ln>
        </p:spPr>
      </p:pic>
      <p:sp>
        <p:nvSpPr>
          <p:cNvPr id="12302" name="Rectangle 14"/>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10</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0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0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0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0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0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pPr algn="ctr" eaLnBrk="1" hangingPunct="1"/>
            <a:r>
              <a:rPr lang="uk-UA" smtClean="0"/>
              <a:t>Прихильники </a:t>
            </a:r>
            <a:endParaRPr lang="ru-RU" smtClean="0"/>
          </a:p>
        </p:txBody>
      </p:sp>
      <p:sp>
        <p:nvSpPr>
          <p:cNvPr id="281603" name="Rectangle 3"/>
          <p:cNvSpPr>
            <a:spLocks noGrp="1" noChangeArrowheads="1"/>
          </p:cNvSpPr>
          <p:nvPr>
            <p:ph type="body" idx="1"/>
          </p:nvPr>
        </p:nvSpPr>
        <p:spPr>
          <a:xfrm>
            <a:off x="468313" y="1628775"/>
            <a:ext cx="8147050" cy="2460625"/>
          </a:xfrm>
        </p:spPr>
        <p:txBody>
          <a:bodyPr/>
          <a:lstStyle/>
          <a:p>
            <a:pPr eaLnBrk="1" hangingPunct="1">
              <a:lnSpc>
                <a:spcPct val="115000"/>
              </a:lnSpc>
            </a:pPr>
            <a:r>
              <a:rPr lang="ru-RU" sz="2000" smtClean="0"/>
              <a:t>Слово Ісуса знайшло багатьох прихильників, які повірили йому, пішли за ним.</a:t>
            </a:r>
          </a:p>
          <a:p>
            <a:pPr eaLnBrk="1" hangingPunct="1">
              <a:lnSpc>
                <a:spcPct val="115000"/>
              </a:lnSpc>
            </a:pPr>
            <a:r>
              <a:rPr lang="ru-RU" sz="2000" smtClean="0"/>
              <a:t> Дванадцять його учнів і послідовників стали апостолами. </a:t>
            </a:r>
          </a:p>
          <a:p>
            <a:pPr eaLnBrk="1" hangingPunct="1">
              <a:lnSpc>
                <a:spcPct val="115000"/>
              </a:lnSpc>
            </a:pPr>
            <a:r>
              <a:rPr lang="ru-RU" sz="2000" smtClean="0"/>
              <a:t>Ширилася навколишніми місцями слава про нього і як чудотворця, який лікує хворих, воскрешає мертвих, перетворює воду на вино. </a:t>
            </a:r>
          </a:p>
        </p:txBody>
      </p:sp>
      <p:pic>
        <p:nvPicPr>
          <p:cNvPr id="13316" name="Picture 4" descr="bd08203_"/>
          <p:cNvPicPr>
            <a:picLocks noChangeAspect="1" noChangeArrowheads="1"/>
          </p:cNvPicPr>
          <p:nvPr/>
        </p:nvPicPr>
        <p:blipFill>
          <a:blip r:embed="rId2"/>
          <a:srcRect/>
          <a:stretch>
            <a:fillRect/>
          </a:stretch>
        </p:blipFill>
        <p:spPr bwMode="auto">
          <a:xfrm>
            <a:off x="2195513" y="3933825"/>
            <a:ext cx="4679950" cy="2722563"/>
          </a:xfrm>
          <a:prstGeom prst="rect">
            <a:avLst/>
          </a:prstGeom>
          <a:noFill/>
          <a:ln w="9525">
            <a:noFill/>
            <a:miter lim="800000"/>
            <a:headEnd/>
            <a:tailEnd/>
          </a:ln>
        </p:spPr>
      </p:pic>
      <p:sp>
        <p:nvSpPr>
          <p:cNvPr id="13317" name="Rectangle 5"/>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11</a:t>
            </a:r>
            <a:endParaRPr lang="ru-RU" b="1"/>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81602"/>
                                        </p:tgtEl>
                                        <p:attrNameLst>
                                          <p:attrName>style.visibility</p:attrName>
                                        </p:attrNameLst>
                                      </p:cBhvr>
                                      <p:to>
                                        <p:strVal val="visible"/>
                                      </p:to>
                                    </p:set>
                                    <p:animEffect transition="in" filter="fade">
                                      <p:cBhvr>
                                        <p:cTn id="7" dur="1000"/>
                                        <p:tgtEl>
                                          <p:spTgt spid="281602"/>
                                        </p:tgtEl>
                                      </p:cBhvr>
                                    </p:animEffect>
                                    <p:anim calcmode="lin" valueType="num">
                                      <p:cBhvr>
                                        <p:cTn id="8" dur="1000" fill="hold"/>
                                        <p:tgtEl>
                                          <p:spTgt spid="281602"/>
                                        </p:tgtEl>
                                        <p:attrNameLst>
                                          <p:attrName>ppt_x</p:attrName>
                                        </p:attrNameLst>
                                      </p:cBhvr>
                                      <p:tavLst>
                                        <p:tav tm="0">
                                          <p:val>
                                            <p:strVal val="#ppt_x"/>
                                          </p:val>
                                        </p:tav>
                                        <p:tav tm="100000">
                                          <p:val>
                                            <p:strVal val="#ppt_x"/>
                                          </p:val>
                                        </p:tav>
                                      </p:tavLst>
                                    </p:anim>
                                    <p:anim calcmode="lin" valueType="num">
                                      <p:cBhvr>
                                        <p:cTn id="9" dur="898" decel="100000" fill="hold"/>
                                        <p:tgtEl>
                                          <p:spTgt spid="28160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8160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81603">
                                            <p:txEl>
                                              <p:pRg st="0" end="0"/>
                                            </p:txEl>
                                          </p:spTgt>
                                        </p:tgtEl>
                                        <p:attrNameLst>
                                          <p:attrName>style.visibility</p:attrName>
                                        </p:attrNameLst>
                                      </p:cBhvr>
                                      <p:to>
                                        <p:strVal val="visible"/>
                                      </p:to>
                                    </p:set>
                                    <p:animEffect transition="in" filter="fade">
                                      <p:cBhvr>
                                        <p:cTn id="15" dur="1000"/>
                                        <p:tgtEl>
                                          <p:spTgt spid="281603">
                                            <p:txEl>
                                              <p:pRg st="0" end="0"/>
                                            </p:txEl>
                                          </p:spTgt>
                                        </p:tgtEl>
                                      </p:cBhvr>
                                    </p:animEffect>
                                    <p:anim calcmode="lin" valueType="num">
                                      <p:cBhvr>
                                        <p:cTn id="16" dur="1000" fill="hold"/>
                                        <p:tgtEl>
                                          <p:spTgt spid="28160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28160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28160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281603">
                                            <p:txEl>
                                              <p:pRg st="1" end="1"/>
                                            </p:txEl>
                                          </p:spTgt>
                                        </p:tgtEl>
                                        <p:attrNameLst>
                                          <p:attrName>style.visibility</p:attrName>
                                        </p:attrNameLst>
                                      </p:cBhvr>
                                      <p:to>
                                        <p:strVal val="visible"/>
                                      </p:to>
                                    </p:set>
                                    <p:animEffect transition="in" filter="fade">
                                      <p:cBhvr>
                                        <p:cTn id="23" dur="1000"/>
                                        <p:tgtEl>
                                          <p:spTgt spid="281603">
                                            <p:txEl>
                                              <p:pRg st="1" end="1"/>
                                            </p:txEl>
                                          </p:spTgt>
                                        </p:tgtEl>
                                      </p:cBhvr>
                                    </p:animEffect>
                                    <p:anim calcmode="lin" valueType="num">
                                      <p:cBhvr>
                                        <p:cTn id="24" dur="1000" fill="hold"/>
                                        <p:tgtEl>
                                          <p:spTgt spid="281603">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28160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28160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281603">
                                            <p:txEl>
                                              <p:pRg st="2" end="2"/>
                                            </p:txEl>
                                          </p:spTgt>
                                        </p:tgtEl>
                                        <p:attrNameLst>
                                          <p:attrName>style.visibility</p:attrName>
                                        </p:attrNameLst>
                                      </p:cBhvr>
                                      <p:to>
                                        <p:strVal val="visible"/>
                                      </p:to>
                                    </p:set>
                                    <p:animEffect transition="in" filter="fade">
                                      <p:cBhvr>
                                        <p:cTn id="31" dur="1000"/>
                                        <p:tgtEl>
                                          <p:spTgt spid="281603">
                                            <p:txEl>
                                              <p:pRg st="2" end="2"/>
                                            </p:txEl>
                                          </p:spTgt>
                                        </p:tgtEl>
                                      </p:cBhvr>
                                    </p:animEffect>
                                    <p:anim calcmode="lin" valueType="num">
                                      <p:cBhvr>
                                        <p:cTn id="32" dur="1000" fill="hold"/>
                                        <p:tgtEl>
                                          <p:spTgt spid="281603">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281603">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28160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2" grpId="0"/>
      <p:bldP spid="28160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pPr algn="ctr" eaLnBrk="1" hangingPunct="1"/>
            <a:r>
              <a:rPr lang="uk-UA" sz="3200" smtClean="0"/>
              <a:t>Порушення Іудейсьих культових норм</a:t>
            </a:r>
            <a:endParaRPr lang="ru-RU" sz="3200" smtClean="0"/>
          </a:p>
        </p:txBody>
      </p:sp>
      <p:sp>
        <p:nvSpPr>
          <p:cNvPr id="14339" name="Rectangle 4"/>
          <p:cNvSpPr>
            <a:spLocks noChangeArrowheads="1"/>
          </p:cNvSpPr>
          <p:nvPr/>
        </p:nvSpPr>
        <p:spPr bwMode="auto">
          <a:xfrm>
            <a:off x="900113" y="1700213"/>
            <a:ext cx="7488237" cy="649287"/>
          </a:xfrm>
          <a:prstGeom prst="rect">
            <a:avLst/>
          </a:prstGeom>
          <a:solidFill>
            <a:srgbClr val="FFFFAF"/>
          </a:solidFill>
          <a:ln w="38100">
            <a:solidFill>
              <a:srgbClr val="FFFF00"/>
            </a:solidFill>
            <a:miter lim="800000"/>
            <a:headEnd/>
            <a:tailEnd/>
          </a:ln>
        </p:spPr>
        <p:txBody>
          <a:bodyPr wrap="none" lIns="90000" tIns="46800" rIns="90000" bIns="46800" anchor="ctr"/>
          <a:lstStyle/>
          <a:p>
            <a:pPr algn="ctr"/>
            <a:r>
              <a:rPr lang="ru-RU" b="1" u="sng"/>
              <a:t>Спілкувався з грішниками</a:t>
            </a:r>
            <a:r>
              <a:rPr lang="ru-RU" b="1"/>
              <a:t>, яких ортодоксальні іудеї</a:t>
            </a:r>
          </a:p>
          <a:p>
            <a:pPr algn="ctr"/>
            <a:r>
              <a:rPr lang="ru-RU" b="1"/>
              <a:t>вважали мало не недоторканими. </a:t>
            </a:r>
          </a:p>
        </p:txBody>
      </p:sp>
      <p:sp>
        <p:nvSpPr>
          <p:cNvPr id="14340" name="Rectangle 5"/>
          <p:cNvSpPr>
            <a:spLocks noChangeArrowheads="1"/>
          </p:cNvSpPr>
          <p:nvPr/>
        </p:nvSpPr>
        <p:spPr bwMode="auto">
          <a:xfrm>
            <a:off x="900113" y="2636838"/>
            <a:ext cx="7488237" cy="649287"/>
          </a:xfrm>
          <a:prstGeom prst="rect">
            <a:avLst/>
          </a:prstGeom>
          <a:solidFill>
            <a:srgbClr val="FFFFAF"/>
          </a:solidFill>
          <a:ln w="38100">
            <a:solidFill>
              <a:srgbClr val="FFFF00"/>
            </a:solidFill>
            <a:miter lim="800000"/>
            <a:headEnd/>
            <a:tailEnd/>
          </a:ln>
        </p:spPr>
        <p:txBody>
          <a:bodyPr wrap="none" lIns="90000" tIns="46800" rIns="90000" bIns="46800" anchor="ctr"/>
          <a:lstStyle/>
          <a:p>
            <a:pPr algn="ctr"/>
            <a:r>
              <a:rPr lang="ru-RU" b="1" u="sng"/>
              <a:t>Сам відпускав гріхи</a:t>
            </a:r>
            <a:r>
              <a:rPr lang="ru-RU" b="1"/>
              <a:t>, що в іудаїзмі міг робити тільки Бог.</a:t>
            </a:r>
            <a:r>
              <a:rPr lang="ru-RU"/>
              <a:t> </a:t>
            </a:r>
          </a:p>
        </p:txBody>
      </p:sp>
      <p:sp>
        <p:nvSpPr>
          <p:cNvPr id="14341" name="Rectangle 6"/>
          <p:cNvSpPr>
            <a:spLocks noChangeArrowheads="1"/>
          </p:cNvSpPr>
          <p:nvPr/>
        </p:nvSpPr>
        <p:spPr bwMode="auto">
          <a:xfrm>
            <a:off x="900113" y="3573463"/>
            <a:ext cx="7488237" cy="649287"/>
          </a:xfrm>
          <a:prstGeom prst="rect">
            <a:avLst/>
          </a:prstGeom>
          <a:solidFill>
            <a:srgbClr val="FFFFAF"/>
          </a:solidFill>
          <a:ln w="38100">
            <a:solidFill>
              <a:srgbClr val="FFFF00"/>
            </a:solidFill>
            <a:miter lim="800000"/>
            <a:headEnd/>
            <a:tailEnd/>
          </a:ln>
        </p:spPr>
        <p:txBody>
          <a:bodyPr wrap="none" lIns="90000" tIns="46800" rIns="90000" bIns="46800" anchor="ctr"/>
          <a:lstStyle/>
          <a:p>
            <a:pPr algn="ctr"/>
            <a:r>
              <a:rPr lang="ru-RU" b="1" u="sng"/>
              <a:t>Порушував вимоги щодо святкування суботи.</a:t>
            </a:r>
            <a:r>
              <a:rPr lang="ru-RU"/>
              <a:t> </a:t>
            </a:r>
          </a:p>
        </p:txBody>
      </p:sp>
      <p:sp>
        <p:nvSpPr>
          <p:cNvPr id="14342" name="Line 7"/>
          <p:cNvSpPr>
            <a:spLocks noChangeShapeType="1"/>
          </p:cNvSpPr>
          <p:nvPr/>
        </p:nvSpPr>
        <p:spPr bwMode="auto">
          <a:xfrm>
            <a:off x="468313" y="1196975"/>
            <a:ext cx="0" cy="2663825"/>
          </a:xfrm>
          <a:prstGeom prst="line">
            <a:avLst/>
          </a:prstGeom>
          <a:noFill/>
          <a:ln w="38100">
            <a:solidFill>
              <a:srgbClr val="FFFF00"/>
            </a:solidFill>
            <a:round/>
            <a:headEnd/>
            <a:tailEnd/>
          </a:ln>
        </p:spPr>
        <p:txBody>
          <a:bodyPr wrap="none" lIns="90000" tIns="46800" rIns="90000" bIns="46800" anchor="ctr"/>
          <a:lstStyle/>
          <a:p>
            <a:endParaRPr lang="ru-RU"/>
          </a:p>
        </p:txBody>
      </p:sp>
      <p:sp>
        <p:nvSpPr>
          <p:cNvPr id="14343" name="Line 8"/>
          <p:cNvSpPr>
            <a:spLocks noChangeShapeType="1"/>
          </p:cNvSpPr>
          <p:nvPr/>
        </p:nvSpPr>
        <p:spPr bwMode="auto">
          <a:xfrm>
            <a:off x="466725" y="3860800"/>
            <a:ext cx="431800" cy="0"/>
          </a:xfrm>
          <a:prstGeom prst="line">
            <a:avLst/>
          </a:prstGeom>
          <a:noFill/>
          <a:ln w="38100">
            <a:solidFill>
              <a:srgbClr val="FFFF00"/>
            </a:solidFill>
            <a:round/>
            <a:headEnd/>
            <a:tailEnd/>
          </a:ln>
        </p:spPr>
        <p:txBody>
          <a:bodyPr wrap="none" lIns="90000" tIns="46800" rIns="90000" bIns="46800" anchor="ctr"/>
          <a:lstStyle/>
          <a:p>
            <a:endParaRPr lang="ru-RU"/>
          </a:p>
        </p:txBody>
      </p:sp>
      <p:sp>
        <p:nvSpPr>
          <p:cNvPr id="14344" name="Line 9"/>
          <p:cNvSpPr>
            <a:spLocks noChangeShapeType="1"/>
          </p:cNvSpPr>
          <p:nvPr/>
        </p:nvSpPr>
        <p:spPr bwMode="auto">
          <a:xfrm>
            <a:off x="468313" y="2997200"/>
            <a:ext cx="431800" cy="0"/>
          </a:xfrm>
          <a:prstGeom prst="line">
            <a:avLst/>
          </a:prstGeom>
          <a:noFill/>
          <a:ln w="38100">
            <a:solidFill>
              <a:srgbClr val="FFFF00"/>
            </a:solidFill>
            <a:round/>
            <a:headEnd/>
            <a:tailEnd/>
          </a:ln>
        </p:spPr>
        <p:txBody>
          <a:bodyPr wrap="none" lIns="90000" tIns="46800" rIns="90000" bIns="46800" anchor="ctr"/>
          <a:lstStyle/>
          <a:p>
            <a:endParaRPr lang="ru-RU"/>
          </a:p>
        </p:txBody>
      </p:sp>
      <p:sp>
        <p:nvSpPr>
          <p:cNvPr id="14345" name="Line 10"/>
          <p:cNvSpPr>
            <a:spLocks noChangeShapeType="1"/>
          </p:cNvSpPr>
          <p:nvPr/>
        </p:nvSpPr>
        <p:spPr bwMode="auto">
          <a:xfrm>
            <a:off x="468313" y="1989138"/>
            <a:ext cx="431800" cy="0"/>
          </a:xfrm>
          <a:prstGeom prst="line">
            <a:avLst/>
          </a:prstGeom>
          <a:noFill/>
          <a:ln w="38100">
            <a:solidFill>
              <a:srgbClr val="FFFF00"/>
            </a:solidFill>
            <a:round/>
            <a:headEnd/>
            <a:tailEnd/>
          </a:ln>
        </p:spPr>
        <p:txBody>
          <a:bodyPr wrap="none" lIns="90000" tIns="46800" rIns="90000" bIns="46800" anchor="ctr"/>
          <a:lstStyle/>
          <a:p>
            <a:endParaRPr lang="ru-RU"/>
          </a:p>
        </p:txBody>
      </p:sp>
      <p:sp>
        <p:nvSpPr>
          <p:cNvPr id="14346" name="Line 11"/>
          <p:cNvSpPr>
            <a:spLocks noChangeShapeType="1"/>
          </p:cNvSpPr>
          <p:nvPr/>
        </p:nvSpPr>
        <p:spPr bwMode="auto">
          <a:xfrm>
            <a:off x="468313" y="1196975"/>
            <a:ext cx="431800" cy="0"/>
          </a:xfrm>
          <a:prstGeom prst="line">
            <a:avLst/>
          </a:prstGeom>
          <a:noFill/>
          <a:ln w="38100">
            <a:solidFill>
              <a:srgbClr val="FFFF00"/>
            </a:solidFill>
            <a:prstDash val="sysDot"/>
            <a:round/>
            <a:headEnd/>
            <a:tailEnd/>
          </a:ln>
        </p:spPr>
        <p:txBody>
          <a:bodyPr wrap="none" lIns="90000" tIns="46800" rIns="90000" bIns="46800" anchor="ctr"/>
          <a:lstStyle/>
          <a:p>
            <a:endParaRPr lang="ru-RU"/>
          </a:p>
        </p:txBody>
      </p:sp>
      <p:sp>
        <p:nvSpPr>
          <p:cNvPr id="14347" name="Rectangle 12"/>
          <p:cNvSpPr>
            <a:spLocks noChangeArrowheads="1"/>
          </p:cNvSpPr>
          <p:nvPr/>
        </p:nvSpPr>
        <p:spPr bwMode="auto">
          <a:xfrm>
            <a:off x="900113" y="4592638"/>
            <a:ext cx="7632700" cy="1006475"/>
          </a:xfrm>
          <a:prstGeom prst="rect">
            <a:avLst/>
          </a:prstGeom>
          <a:noFill/>
          <a:ln w="38100">
            <a:noFill/>
            <a:miter lim="800000"/>
            <a:headEnd/>
            <a:tailEnd/>
          </a:ln>
        </p:spPr>
        <p:txBody>
          <a:bodyPr lIns="90000" tIns="46800" rIns="90000" bIns="46800" anchor="ctr">
            <a:spAutoFit/>
          </a:bodyPr>
          <a:lstStyle/>
          <a:p>
            <a:pPr algn="ctr"/>
            <a:r>
              <a:rPr kumimoji="1" lang="ru-RU" sz="2000" b="1"/>
              <a:t>Це </a:t>
            </a:r>
            <a:r>
              <a:rPr kumimoji="1" lang="ru-RU" sz="2000" b="1" u="sng"/>
              <a:t>виклакало</a:t>
            </a:r>
            <a:r>
              <a:rPr kumimoji="1" lang="ru-RU" sz="2000" b="1"/>
              <a:t> в релігійних колах </a:t>
            </a:r>
            <a:r>
              <a:rPr kumimoji="1" lang="ru-RU" sz="2000" b="1" u="sng"/>
              <a:t>значне невдоволення</a:t>
            </a:r>
            <a:r>
              <a:rPr kumimoji="1" lang="ru-RU" sz="2000" b="1"/>
              <a:t>. </a:t>
            </a:r>
          </a:p>
          <a:p>
            <a:pPr algn="ctr"/>
            <a:r>
              <a:rPr kumimoji="1" lang="ru-RU" sz="2000" b="1" u="sng"/>
              <a:t>Релігійні ортодокси</a:t>
            </a:r>
            <a:r>
              <a:rPr kumimoji="1" lang="ru-RU" sz="2000" b="1"/>
              <a:t>, забувши про взаємний розбрат, </a:t>
            </a:r>
          </a:p>
          <a:p>
            <a:pPr algn="ctr"/>
            <a:r>
              <a:rPr kumimoji="1" lang="ru-RU" sz="2000" b="1"/>
              <a:t>ополчилися </a:t>
            </a:r>
            <a:r>
              <a:rPr kumimoji="1" lang="ru-RU" sz="2000" b="1" u="sng"/>
              <a:t>проти Ісуса</a:t>
            </a:r>
            <a:r>
              <a:rPr kumimoji="1" lang="ru-RU" sz="2000" b="1"/>
              <a:t>.</a:t>
            </a:r>
            <a:r>
              <a:rPr kumimoji="1" lang="ru-RU" sz="1900" b="1"/>
              <a:t> </a:t>
            </a:r>
          </a:p>
        </p:txBody>
      </p:sp>
      <p:sp>
        <p:nvSpPr>
          <p:cNvPr id="14348" name="Rectangle 13"/>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12</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2626"/>
                                        </p:tgtEl>
                                        <p:attrNameLst>
                                          <p:attrName>style.visibility</p:attrName>
                                        </p:attrNameLst>
                                      </p:cBhvr>
                                      <p:to>
                                        <p:strVal val="visible"/>
                                      </p:to>
                                    </p:set>
                                    <p:animEffect transition="in" filter="fade">
                                      <p:cBhvr>
                                        <p:cTn id="7" dur="2000"/>
                                        <p:tgtEl>
                                          <p:spTgt spid="282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algn="ctr" eaLnBrk="1" hangingPunct="1"/>
            <a:r>
              <a:rPr lang="uk-UA" sz="3200" smtClean="0"/>
              <a:t>  Третій рік проповідницької діяльності</a:t>
            </a:r>
            <a:endParaRPr lang="ru-RU" sz="3200" smtClean="0"/>
          </a:p>
        </p:txBody>
      </p:sp>
      <p:sp>
        <p:nvSpPr>
          <p:cNvPr id="15363" name="AutoShape 6"/>
          <p:cNvSpPr>
            <a:spLocks noChangeArrowheads="1"/>
          </p:cNvSpPr>
          <p:nvPr/>
        </p:nvSpPr>
        <p:spPr bwMode="auto">
          <a:xfrm>
            <a:off x="2268538" y="1773238"/>
            <a:ext cx="5111750" cy="792162"/>
          </a:xfrm>
          <a:prstGeom prst="roundRect">
            <a:avLst>
              <a:gd name="adj" fmla="val 16667"/>
            </a:avLst>
          </a:prstGeom>
          <a:solidFill>
            <a:srgbClr val="EBFFEB"/>
          </a:solidFill>
          <a:ln w="38100">
            <a:solidFill>
              <a:srgbClr val="00CCFF"/>
            </a:solidFill>
            <a:round/>
            <a:headEnd/>
            <a:tailEnd/>
          </a:ln>
        </p:spPr>
        <p:txBody>
          <a:bodyPr wrap="none" lIns="90000" tIns="46800" rIns="90000" bIns="46800" anchor="ctr"/>
          <a:lstStyle/>
          <a:p>
            <a:pPr algn="ctr"/>
            <a:r>
              <a:rPr lang="ru-RU" b="1">
                <a:solidFill>
                  <a:srgbClr val="284C6A"/>
                </a:solidFill>
              </a:rPr>
              <a:t>Прибув у Єрусалим на святкування Пасхи.</a:t>
            </a:r>
          </a:p>
        </p:txBody>
      </p:sp>
      <p:sp>
        <p:nvSpPr>
          <p:cNvPr id="15364" name="AutoShape 7"/>
          <p:cNvSpPr>
            <a:spLocks noChangeArrowheads="1"/>
          </p:cNvSpPr>
          <p:nvPr/>
        </p:nvSpPr>
        <p:spPr bwMode="auto">
          <a:xfrm>
            <a:off x="2268538" y="3068638"/>
            <a:ext cx="5254625" cy="863600"/>
          </a:xfrm>
          <a:prstGeom prst="roundRect">
            <a:avLst>
              <a:gd name="adj" fmla="val 16667"/>
            </a:avLst>
          </a:prstGeom>
          <a:solidFill>
            <a:srgbClr val="EBFFEB"/>
          </a:solidFill>
          <a:ln w="38100">
            <a:solidFill>
              <a:srgbClr val="3366FF"/>
            </a:solidFill>
            <a:round/>
            <a:headEnd/>
            <a:tailEnd/>
          </a:ln>
        </p:spPr>
        <p:txBody>
          <a:bodyPr wrap="none" lIns="90000" tIns="46800" rIns="90000" bIns="46800" anchor="ctr"/>
          <a:lstStyle/>
          <a:p>
            <a:pPr algn="ctr"/>
            <a:r>
              <a:rPr lang="ru-RU" b="1">
                <a:solidFill>
                  <a:srgbClr val="284C6A"/>
                </a:solidFill>
              </a:rPr>
              <a:t>Це викликало піднесення серед простолюду</a:t>
            </a:r>
          </a:p>
          <a:p>
            <a:pPr algn="ctr"/>
            <a:r>
              <a:rPr lang="ru-RU" b="1">
                <a:solidFill>
                  <a:srgbClr val="284C6A"/>
                </a:solidFill>
              </a:rPr>
              <a:t>і насторожило місцеву знать і владу.</a:t>
            </a:r>
          </a:p>
        </p:txBody>
      </p:sp>
      <p:sp>
        <p:nvSpPr>
          <p:cNvPr id="15365" name="AutoShape 8"/>
          <p:cNvSpPr>
            <a:spLocks noChangeArrowheads="1"/>
          </p:cNvSpPr>
          <p:nvPr/>
        </p:nvSpPr>
        <p:spPr bwMode="auto">
          <a:xfrm>
            <a:off x="2195513" y="4437063"/>
            <a:ext cx="5616575" cy="863600"/>
          </a:xfrm>
          <a:prstGeom prst="roundRect">
            <a:avLst>
              <a:gd name="adj" fmla="val 16667"/>
            </a:avLst>
          </a:prstGeom>
          <a:solidFill>
            <a:srgbClr val="EBFFEB"/>
          </a:solidFill>
          <a:ln w="38100">
            <a:solidFill>
              <a:srgbClr val="3366FF"/>
            </a:solidFill>
            <a:round/>
            <a:headEnd/>
            <a:tailEnd/>
          </a:ln>
        </p:spPr>
        <p:txBody>
          <a:bodyPr wrap="none" lIns="90000" tIns="46800" rIns="90000" bIns="46800" anchor="ctr"/>
          <a:lstStyle/>
          <a:p>
            <a:pPr algn="ctr"/>
            <a:r>
              <a:rPr lang="ru-RU" b="1">
                <a:solidFill>
                  <a:srgbClr val="284C6A"/>
                </a:solidFill>
              </a:rPr>
              <a:t>Іудейська верхівка вирішила віддати Ісуса</a:t>
            </a:r>
          </a:p>
          <a:p>
            <a:pPr algn="ctr"/>
            <a:r>
              <a:rPr lang="ru-RU" b="1">
                <a:solidFill>
                  <a:srgbClr val="284C6A"/>
                </a:solidFill>
              </a:rPr>
              <a:t>на суд синедріону(</a:t>
            </a:r>
            <a:r>
              <a:rPr lang="ru-RU">
                <a:solidFill>
                  <a:srgbClr val="284C6A"/>
                </a:solidFill>
              </a:rPr>
              <a:t>найвищий орган політичної та</a:t>
            </a:r>
          </a:p>
          <a:p>
            <a:pPr algn="ctr"/>
            <a:r>
              <a:rPr lang="ru-RU">
                <a:solidFill>
                  <a:srgbClr val="284C6A"/>
                </a:solidFill>
              </a:rPr>
              <a:t>судової влади в Єрусалимі</a:t>
            </a:r>
            <a:r>
              <a:rPr lang="ru-RU" b="1">
                <a:solidFill>
                  <a:srgbClr val="284C6A"/>
                </a:solidFill>
              </a:rPr>
              <a:t>)</a:t>
            </a:r>
          </a:p>
        </p:txBody>
      </p:sp>
      <p:sp>
        <p:nvSpPr>
          <p:cNvPr id="15366" name="Line 9"/>
          <p:cNvSpPr>
            <a:spLocks noChangeShapeType="1"/>
          </p:cNvSpPr>
          <p:nvPr/>
        </p:nvSpPr>
        <p:spPr bwMode="auto">
          <a:xfrm>
            <a:off x="4718050" y="2565400"/>
            <a:ext cx="0" cy="503238"/>
          </a:xfrm>
          <a:prstGeom prst="line">
            <a:avLst/>
          </a:prstGeom>
          <a:noFill/>
          <a:ln w="38100" cap="rnd">
            <a:solidFill>
              <a:srgbClr val="3366FF"/>
            </a:solidFill>
            <a:prstDash val="sysDot"/>
            <a:round/>
            <a:headEnd/>
            <a:tailEnd type="triangle" w="med" len="med"/>
          </a:ln>
        </p:spPr>
        <p:txBody>
          <a:bodyPr wrap="none" lIns="90000" tIns="46800" rIns="90000" bIns="46800" anchor="ctr"/>
          <a:lstStyle/>
          <a:p>
            <a:endParaRPr lang="ru-RU"/>
          </a:p>
        </p:txBody>
      </p:sp>
      <p:sp>
        <p:nvSpPr>
          <p:cNvPr id="15367" name="Line 10"/>
          <p:cNvSpPr>
            <a:spLocks noChangeShapeType="1"/>
          </p:cNvSpPr>
          <p:nvPr/>
        </p:nvSpPr>
        <p:spPr bwMode="auto">
          <a:xfrm>
            <a:off x="4716463" y="3933825"/>
            <a:ext cx="0" cy="503238"/>
          </a:xfrm>
          <a:prstGeom prst="line">
            <a:avLst/>
          </a:prstGeom>
          <a:noFill/>
          <a:ln w="38100" cap="rnd">
            <a:solidFill>
              <a:srgbClr val="3366FF"/>
            </a:solidFill>
            <a:prstDash val="sysDot"/>
            <a:round/>
            <a:headEnd/>
            <a:tailEnd type="triangle" w="med" len="med"/>
          </a:ln>
        </p:spPr>
        <p:txBody>
          <a:bodyPr wrap="none" lIns="90000" tIns="46800" rIns="90000" bIns="46800" anchor="ctr"/>
          <a:lstStyle/>
          <a:p>
            <a:endParaRPr lang="ru-RU"/>
          </a:p>
        </p:txBody>
      </p:sp>
      <p:sp>
        <p:nvSpPr>
          <p:cNvPr id="284683" name="Rectangle 11"/>
          <p:cNvSpPr>
            <a:spLocks noChangeArrowheads="1"/>
          </p:cNvSpPr>
          <p:nvPr/>
        </p:nvSpPr>
        <p:spPr bwMode="auto">
          <a:xfrm>
            <a:off x="0" y="5734050"/>
            <a:ext cx="9144000" cy="427038"/>
          </a:xfrm>
          <a:prstGeom prst="rect">
            <a:avLst/>
          </a:prstGeom>
          <a:noFill/>
          <a:ln w="38100" cap="rnd">
            <a:noFill/>
            <a:prstDash val="sysDot"/>
            <a:miter lim="800000"/>
            <a:headEnd/>
            <a:tailEnd/>
          </a:ln>
          <a:effectLst/>
        </p:spPr>
        <p:txBody>
          <a:bodyPr lIns="90000" tIns="46800" rIns="90000" bIns="46800">
            <a:spAutoFit/>
          </a:bodyPr>
          <a:lstStyle/>
          <a:p>
            <a:pPr algn="ctr">
              <a:defRPr/>
            </a:pPr>
            <a:r>
              <a:rPr lang="ru-RU" sz="2200" b="1" i="1" u="sng">
                <a:solidFill>
                  <a:srgbClr val="FF0000"/>
                </a:solidFill>
                <a:effectLst>
                  <a:outerShdw blurRad="38100" dist="38100" dir="2700000" algn="tl">
                    <a:srgbClr val="C0C0C0"/>
                  </a:outerShdw>
                </a:effectLst>
              </a:rPr>
              <a:t>Тиждень перед Пасхою був останнім у його земному житті.</a:t>
            </a:r>
          </a:p>
        </p:txBody>
      </p:sp>
      <p:sp>
        <p:nvSpPr>
          <p:cNvPr id="15369" name="Rectangle 12"/>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13</a:t>
            </a:r>
            <a:endParaRPr lang="ru-RU"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84674"/>
                                        </p:tgtEl>
                                        <p:attrNameLst>
                                          <p:attrName>style.visibility</p:attrName>
                                        </p:attrNameLst>
                                      </p:cBhvr>
                                      <p:to>
                                        <p:strVal val="visible"/>
                                      </p:to>
                                    </p:set>
                                    <p:anim calcmode="lin" valueType="num">
                                      <p:cBhvr>
                                        <p:cTn id="7" dur="1000" fill="hold"/>
                                        <p:tgtEl>
                                          <p:spTgt spid="284674"/>
                                        </p:tgtEl>
                                        <p:attrNameLst>
                                          <p:attrName>ppt_x</p:attrName>
                                        </p:attrNameLst>
                                      </p:cBhvr>
                                      <p:tavLst>
                                        <p:tav tm="0">
                                          <p:val>
                                            <p:strVal val="#ppt_x-.2"/>
                                          </p:val>
                                        </p:tav>
                                        <p:tav tm="100000">
                                          <p:val>
                                            <p:strVal val="#ppt_x"/>
                                          </p:val>
                                        </p:tav>
                                      </p:tavLst>
                                    </p:anim>
                                    <p:anim calcmode="lin" valueType="num">
                                      <p:cBhvr>
                                        <p:cTn id="8" dur="1000" fill="hold"/>
                                        <p:tgtEl>
                                          <p:spTgt spid="28467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84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pPr algn="ctr" eaLnBrk="1" hangingPunct="1"/>
            <a:r>
              <a:rPr lang="uk-UA" smtClean="0"/>
              <a:t>Таємна Вечеря</a:t>
            </a:r>
            <a:endParaRPr lang="ru-RU" smtClean="0"/>
          </a:p>
        </p:txBody>
      </p:sp>
      <p:sp>
        <p:nvSpPr>
          <p:cNvPr id="16387" name="Line 4"/>
          <p:cNvSpPr>
            <a:spLocks noChangeShapeType="1"/>
          </p:cNvSpPr>
          <p:nvPr/>
        </p:nvSpPr>
        <p:spPr bwMode="auto">
          <a:xfrm>
            <a:off x="4500563" y="1412875"/>
            <a:ext cx="0" cy="503238"/>
          </a:xfrm>
          <a:prstGeom prst="line">
            <a:avLst/>
          </a:prstGeom>
          <a:noFill/>
          <a:ln w="38100" cap="rnd">
            <a:solidFill>
              <a:srgbClr val="3366FF"/>
            </a:solidFill>
            <a:prstDash val="sysDot"/>
            <a:round/>
            <a:headEnd/>
            <a:tailEnd type="triangle" w="med" len="med"/>
          </a:ln>
        </p:spPr>
        <p:txBody>
          <a:bodyPr wrap="none" lIns="90000" tIns="46800" rIns="90000" bIns="46800" anchor="ctr"/>
          <a:lstStyle/>
          <a:p>
            <a:endParaRPr lang="ru-RU"/>
          </a:p>
        </p:txBody>
      </p:sp>
      <p:sp>
        <p:nvSpPr>
          <p:cNvPr id="16388" name="Oval 5"/>
          <p:cNvSpPr>
            <a:spLocks noChangeArrowheads="1"/>
          </p:cNvSpPr>
          <p:nvPr/>
        </p:nvSpPr>
        <p:spPr bwMode="auto">
          <a:xfrm>
            <a:off x="1547813" y="1916113"/>
            <a:ext cx="5903912" cy="936625"/>
          </a:xfrm>
          <a:prstGeom prst="ellipse">
            <a:avLst/>
          </a:prstGeom>
          <a:solidFill>
            <a:srgbClr val="EBFFEB"/>
          </a:solidFill>
          <a:ln w="38100" cap="rnd">
            <a:solidFill>
              <a:srgbClr val="3366FF"/>
            </a:solidFill>
            <a:prstDash val="sysDot"/>
            <a:round/>
            <a:headEnd/>
            <a:tailEnd/>
          </a:ln>
        </p:spPr>
        <p:txBody>
          <a:bodyPr wrap="none" lIns="90000" tIns="46800" rIns="90000" bIns="46800" anchor="ctr"/>
          <a:lstStyle/>
          <a:p>
            <a:pPr algn="ctr"/>
            <a:r>
              <a:rPr lang="ru-RU"/>
              <a:t>В четвер увечері він разом зі своїми учнями</a:t>
            </a:r>
          </a:p>
          <a:p>
            <a:pPr algn="ctr"/>
            <a:r>
              <a:rPr lang="ru-RU"/>
              <a:t>вчинив обряд пасхальної вечері </a:t>
            </a:r>
          </a:p>
        </p:txBody>
      </p:sp>
      <p:sp>
        <p:nvSpPr>
          <p:cNvPr id="16389" name="Rectangle 6"/>
          <p:cNvSpPr>
            <a:spLocks noChangeArrowheads="1"/>
          </p:cNvSpPr>
          <p:nvPr/>
        </p:nvSpPr>
        <p:spPr bwMode="auto">
          <a:xfrm>
            <a:off x="1331913" y="2852738"/>
            <a:ext cx="6324600" cy="366712"/>
          </a:xfrm>
          <a:prstGeom prst="rect">
            <a:avLst/>
          </a:prstGeom>
          <a:noFill/>
          <a:ln w="38100" cap="rnd">
            <a:noFill/>
            <a:prstDash val="sysDot"/>
            <a:miter lim="800000"/>
            <a:headEnd/>
            <a:tailEnd/>
          </a:ln>
        </p:spPr>
        <p:txBody>
          <a:bodyPr wrap="none" lIns="90000" tIns="46800" rIns="90000" bIns="46800" anchor="ctr">
            <a:spAutoFit/>
          </a:bodyPr>
          <a:lstStyle/>
          <a:p>
            <a:r>
              <a:rPr kumimoji="1" lang="ru-RU" b="1" i="1"/>
              <a:t>причастив їх хлібом і вином як своїм тілом і кров'ю</a:t>
            </a:r>
            <a:r>
              <a:rPr kumimoji="1" lang="ru-RU" b="1"/>
              <a:t> </a:t>
            </a:r>
          </a:p>
        </p:txBody>
      </p:sp>
      <p:pic>
        <p:nvPicPr>
          <p:cNvPr id="16390" name="Picture 9" descr="тайная вечеря"/>
          <p:cNvPicPr>
            <a:picLocks noChangeAspect="1" noChangeArrowheads="1"/>
          </p:cNvPicPr>
          <p:nvPr/>
        </p:nvPicPr>
        <p:blipFill>
          <a:blip r:embed="rId2"/>
          <a:srcRect/>
          <a:stretch>
            <a:fillRect/>
          </a:stretch>
        </p:blipFill>
        <p:spPr bwMode="auto">
          <a:xfrm>
            <a:off x="1042988" y="3284538"/>
            <a:ext cx="6913562" cy="3255962"/>
          </a:xfrm>
          <a:prstGeom prst="rect">
            <a:avLst/>
          </a:prstGeom>
          <a:noFill/>
          <a:ln w="9525">
            <a:noFill/>
            <a:miter lim="800000"/>
            <a:headEnd/>
            <a:tailEnd/>
          </a:ln>
        </p:spPr>
      </p:pic>
      <p:sp>
        <p:nvSpPr>
          <p:cNvPr id="16391" name="Rectangle 10"/>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14</a:t>
            </a:r>
            <a:endParaRPr lang="ru-RU" b="1"/>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85698"/>
                                        </p:tgtEl>
                                        <p:attrNameLst>
                                          <p:attrName>style.visibility</p:attrName>
                                        </p:attrNameLst>
                                      </p:cBhvr>
                                      <p:to>
                                        <p:strVal val="visible"/>
                                      </p:to>
                                    </p:set>
                                    <p:animEffect transition="in" filter="fade">
                                      <p:cBhvr>
                                        <p:cTn id="7" dur="1000"/>
                                        <p:tgtEl>
                                          <p:spTgt spid="285698"/>
                                        </p:tgtEl>
                                      </p:cBhvr>
                                    </p:animEffect>
                                    <p:anim calcmode="lin" valueType="num">
                                      <p:cBhvr>
                                        <p:cTn id="8" dur="1000" fill="hold"/>
                                        <p:tgtEl>
                                          <p:spTgt spid="285698"/>
                                        </p:tgtEl>
                                        <p:attrNameLst>
                                          <p:attrName>ppt_x</p:attrName>
                                        </p:attrNameLst>
                                      </p:cBhvr>
                                      <p:tavLst>
                                        <p:tav tm="0">
                                          <p:val>
                                            <p:strVal val="#ppt_x"/>
                                          </p:val>
                                        </p:tav>
                                        <p:tav tm="100000">
                                          <p:val>
                                            <p:strVal val="#ppt_x"/>
                                          </p:val>
                                        </p:tav>
                                      </p:tavLst>
                                    </p:anim>
                                    <p:anim calcmode="lin" valueType="num">
                                      <p:cBhvr>
                                        <p:cTn id="9" dur="898" decel="100000" fill="hold"/>
                                        <p:tgtEl>
                                          <p:spTgt spid="28569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8569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pPr algn="ctr" eaLnBrk="1" hangingPunct="1"/>
            <a:r>
              <a:rPr lang="uk-UA" smtClean="0"/>
              <a:t>Страта Ісуса</a:t>
            </a:r>
            <a:endParaRPr lang="ru-RU" smtClean="0"/>
          </a:p>
        </p:txBody>
      </p:sp>
      <p:sp>
        <p:nvSpPr>
          <p:cNvPr id="286723" name="Rectangle 3"/>
          <p:cNvSpPr>
            <a:spLocks noGrp="1" noChangeArrowheads="1"/>
          </p:cNvSpPr>
          <p:nvPr>
            <p:ph type="body" idx="1"/>
          </p:nvPr>
        </p:nvSpPr>
        <p:spPr>
          <a:xfrm>
            <a:off x="250825" y="4149725"/>
            <a:ext cx="8435975" cy="2028825"/>
          </a:xfrm>
        </p:spPr>
        <p:txBody>
          <a:bodyPr/>
          <a:lstStyle/>
          <a:p>
            <a:pPr algn="ctr" eaLnBrk="1" hangingPunct="1">
              <a:lnSpc>
                <a:spcPct val="105000"/>
              </a:lnSpc>
              <a:buFontTx/>
              <a:buNone/>
            </a:pPr>
            <a:r>
              <a:rPr lang="ru-RU" sz="2000" smtClean="0"/>
              <a:t>Опівдні в п'ятницю Ісуса разом із двома розбійниками повели на гору Голгофу до місця страти. Там його прив'язали і прицвяхували до хреста, а зверху прибили напис «цар іудейський». Протягом шести годин йому довелося терпіти не тільки фізичні муки, й знущання вартових, натовпу. У момент його смерті сталися затемнення, землетрус. </a:t>
            </a:r>
          </a:p>
        </p:txBody>
      </p:sp>
      <p:sp>
        <p:nvSpPr>
          <p:cNvPr id="17412" name="Rectangle 4"/>
          <p:cNvSpPr>
            <a:spLocks noChangeArrowheads="1"/>
          </p:cNvSpPr>
          <p:nvPr/>
        </p:nvSpPr>
        <p:spPr bwMode="auto">
          <a:xfrm>
            <a:off x="-60325" y="1844675"/>
            <a:ext cx="9204325" cy="2044700"/>
          </a:xfrm>
          <a:prstGeom prst="rect">
            <a:avLst/>
          </a:prstGeom>
          <a:noFill/>
          <a:ln w="38100" cap="rnd">
            <a:noFill/>
            <a:prstDash val="sysDot"/>
            <a:miter lim="800000"/>
            <a:headEnd/>
            <a:tailEnd/>
          </a:ln>
        </p:spPr>
        <p:txBody>
          <a:bodyPr wrap="none" lIns="90000" tIns="46800" rIns="90000" bIns="46800" anchor="ctr">
            <a:spAutoFit/>
          </a:bodyPr>
          <a:lstStyle/>
          <a:p>
            <a:pPr algn="ctr"/>
            <a:r>
              <a:rPr kumimoji="1" lang="ru-RU" sz="2000" b="1"/>
              <a:t>Передбачив, що один із них зрадить. </a:t>
            </a:r>
          </a:p>
          <a:p>
            <a:pPr algn="ctr"/>
            <a:r>
              <a:rPr kumimoji="1" lang="ru-RU" b="1" i="1"/>
              <a:t>Так і сталося. </a:t>
            </a:r>
          </a:p>
          <a:p>
            <a:pPr algn="ctr"/>
            <a:r>
              <a:rPr kumimoji="1" lang="ru-RU" b="1"/>
              <a:t>Коли Ісус після вечері молився в Гетсиманському саду, Іуда своїм поцілунком</a:t>
            </a:r>
          </a:p>
          <a:p>
            <a:pPr algn="ctr"/>
            <a:r>
              <a:rPr kumimoji="1" lang="ru-RU" b="1"/>
              <a:t>вказав на нього, видавши його властям.</a:t>
            </a:r>
          </a:p>
          <a:p>
            <a:pPr algn="ctr"/>
            <a:r>
              <a:rPr kumimoji="1" lang="ru-RU" b="1"/>
              <a:t>Тієї ж ночі </a:t>
            </a:r>
            <a:r>
              <a:rPr kumimoji="1" lang="ru-RU" b="1">
                <a:solidFill>
                  <a:srgbClr val="FF0000"/>
                </a:solidFill>
              </a:rPr>
              <a:t>синедріон засудив</a:t>
            </a:r>
            <a:r>
              <a:rPr kumimoji="1" lang="ru-RU" b="1"/>
              <a:t> Ісуса до </a:t>
            </a:r>
            <a:r>
              <a:rPr kumimoji="1" lang="ru-RU" b="1">
                <a:solidFill>
                  <a:srgbClr val="FF0000"/>
                </a:solidFill>
              </a:rPr>
              <a:t>смертної кари</a:t>
            </a:r>
            <a:r>
              <a:rPr kumimoji="1" lang="ru-RU" b="1"/>
              <a:t> як самозванця,</a:t>
            </a:r>
          </a:p>
          <a:p>
            <a:pPr algn="ctr"/>
            <a:r>
              <a:rPr kumimoji="1" lang="ru-RU" b="1"/>
              <a:t>богохульника, руйнівника іудейської релігії, який ще й проголосив себе</a:t>
            </a:r>
          </a:p>
          <a:p>
            <a:pPr algn="ctr"/>
            <a:r>
              <a:rPr kumimoji="1" lang="ru-RU" b="1"/>
              <a:t>царем іудейським.</a:t>
            </a:r>
          </a:p>
        </p:txBody>
      </p:sp>
      <p:sp>
        <p:nvSpPr>
          <p:cNvPr id="17413" name="Rectangle 5"/>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15</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86722"/>
                                        </p:tgtEl>
                                        <p:attrNameLst>
                                          <p:attrName>style.visibility</p:attrName>
                                        </p:attrNameLst>
                                      </p:cBhvr>
                                      <p:to>
                                        <p:strVal val="visible"/>
                                      </p:to>
                                    </p:set>
                                    <p:animEffect transition="in" filter="fade">
                                      <p:cBhvr>
                                        <p:cTn id="7" dur="1000"/>
                                        <p:tgtEl>
                                          <p:spTgt spid="286722"/>
                                        </p:tgtEl>
                                      </p:cBhvr>
                                    </p:animEffect>
                                    <p:anim calcmode="lin" valueType="num">
                                      <p:cBhvr>
                                        <p:cTn id="8" dur="1000" fill="hold"/>
                                        <p:tgtEl>
                                          <p:spTgt spid="286722"/>
                                        </p:tgtEl>
                                        <p:attrNameLst>
                                          <p:attrName>ppt_x</p:attrName>
                                        </p:attrNameLst>
                                      </p:cBhvr>
                                      <p:tavLst>
                                        <p:tav tm="0">
                                          <p:val>
                                            <p:strVal val="#ppt_x"/>
                                          </p:val>
                                        </p:tav>
                                        <p:tav tm="100000">
                                          <p:val>
                                            <p:strVal val="#ppt_x"/>
                                          </p:val>
                                        </p:tav>
                                      </p:tavLst>
                                    </p:anim>
                                    <p:anim calcmode="lin" valueType="num">
                                      <p:cBhvr>
                                        <p:cTn id="9" dur="1000" fill="hold"/>
                                        <p:tgtEl>
                                          <p:spTgt spid="2867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286723">
                                            <p:txEl>
                                              <p:pRg st="0" end="0"/>
                                            </p:txEl>
                                          </p:spTgt>
                                        </p:tgtEl>
                                        <p:attrNameLst>
                                          <p:attrName>style.visibility</p:attrName>
                                        </p:attrNameLst>
                                      </p:cBhvr>
                                      <p:to>
                                        <p:strVal val="visible"/>
                                      </p:to>
                                    </p:set>
                                    <p:anim calcmode="lin" valueType="num">
                                      <p:cBhvr additive="base">
                                        <p:cTn id="14" dur="1000" fill="hold">
                                          <p:stCondLst>
                                            <p:cond delay="0"/>
                                          </p:stCondLst>
                                        </p:cTn>
                                        <p:tgtEl>
                                          <p:spTgt spid="286723">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stCondLst>
                                            <p:cond delay="0"/>
                                          </p:stCondLst>
                                        </p:cTn>
                                        <p:tgtEl>
                                          <p:spTgt spid="28672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22" grpId="0"/>
      <p:bldP spid="286723" grpId="0" build="p" rev="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pPr algn="ctr" eaLnBrk="1" hangingPunct="1"/>
            <a:r>
              <a:rPr lang="uk-UA" smtClean="0"/>
              <a:t>Поховання і Воскресіння</a:t>
            </a:r>
            <a:endParaRPr lang="ru-RU" smtClean="0"/>
          </a:p>
        </p:txBody>
      </p:sp>
      <p:sp>
        <p:nvSpPr>
          <p:cNvPr id="287747" name="Rectangle 3"/>
          <p:cNvSpPr>
            <a:spLocks noGrp="1" noChangeArrowheads="1"/>
          </p:cNvSpPr>
          <p:nvPr>
            <p:ph type="body" idx="1"/>
          </p:nvPr>
        </p:nvSpPr>
        <p:spPr>
          <a:xfrm>
            <a:off x="457200" y="1905000"/>
            <a:ext cx="8435975" cy="2676525"/>
          </a:xfrm>
        </p:spPr>
        <p:txBody>
          <a:bodyPr/>
          <a:lstStyle/>
          <a:p>
            <a:pPr eaLnBrk="1" hangingPunct="1"/>
            <a:r>
              <a:rPr lang="ru-RU" sz="2000" smtClean="0"/>
              <a:t>Після смерті Христа апостоли </a:t>
            </a:r>
            <a:r>
              <a:rPr lang="ru-RU" sz="2000" smtClean="0">
                <a:solidFill>
                  <a:srgbClr val="0033CC"/>
                </a:solidFill>
              </a:rPr>
              <a:t>таємно поховали</a:t>
            </a:r>
          </a:p>
          <a:p>
            <a:pPr eaLnBrk="1" hangingPunct="1">
              <a:buFontTx/>
              <a:buNone/>
            </a:pPr>
            <a:r>
              <a:rPr lang="ru-RU" sz="2000" smtClean="0">
                <a:solidFill>
                  <a:srgbClr val="0033CC"/>
                </a:solidFill>
              </a:rPr>
              <a:t>     тіло</a:t>
            </a:r>
            <a:r>
              <a:rPr lang="ru-RU" sz="2000" smtClean="0"/>
              <a:t> його </a:t>
            </a:r>
            <a:r>
              <a:rPr lang="ru-RU" sz="2000" smtClean="0">
                <a:solidFill>
                  <a:srgbClr val="0033CC"/>
                </a:solidFill>
              </a:rPr>
              <a:t>в печері</a:t>
            </a:r>
            <a:r>
              <a:rPr lang="ru-RU" sz="2000" smtClean="0"/>
              <a:t>, </a:t>
            </a:r>
            <a:r>
              <a:rPr lang="ru-RU" sz="2000" smtClean="0">
                <a:solidFill>
                  <a:srgbClr val="0033CC"/>
                </a:solidFill>
              </a:rPr>
              <a:t>заваливши вхід </a:t>
            </a:r>
            <a:r>
              <a:rPr lang="ru-RU" sz="2000" smtClean="0">
                <a:solidFill>
                  <a:schemeClr val="tx1"/>
                </a:solidFill>
              </a:rPr>
              <a:t>до неї</a:t>
            </a:r>
            <a:endParaRPr lang="ru-RU" sz="2000" smtClean="0">
              <a:solidFill>
                <a:srgbClr val="0033CC"/>
              </a:solidFill>
            </a:endParaRPr>
          </a:p>
          <a:p>
            <a:pPr eaLnBrk="1" hangingPunct="1">
              <a:buFontTx/>
              <a:buNone/>
            </a:pPr>
            <a:r>
              <a:rPr lang="ru-RU" sz="2000" smtClean="0">
                <a:solidFill>
                  <a:srgbClr val="0033CC"/>
                </a:solidFill>
              </a:rPr>
              <a:t>     камінням</a:t>
            </a:r>
            <a:r>
              <a:rPr lang="ru-RU" sz="2000" smtClean="0"/>
              <a:t>. </a:t>
            </a:r>
          </a:p>
          <a:p>
            <a:pPr eaLnBrk="1" hangingPunct="1"/>
            <a:r>
              <a:rPr lang="ru-RU" sz="2000" b="1" smtClean="0">
                <a:solidFill>
                  <a:srgbClr val="FF0000"/>
                </a:solidFill>
              </a:rPr>
              <a:t>На третій день</a:t>
            </a:r>
            <a:r>
              <a:rPr lang="ru-RU" sz="2000" smtClean="0"/>
              <a:t> після смерті </a:t>
            </a:r>
            <a:r>
              <a:rPr lang="ru-RU" sz="2400" b="1" smtClean="0">
                <a:solidFill>
                  <a:srgbClr val="0033CC"/>
                </a:solidFill>
              </a:rPr>
              <a:t>Ісус воскрес</a:t>
            </a:r>
            <a:r>
              <a:rPr lang="ru-RU" sz="2000" smtClean="0"/>
              <a:t>.</a:t>
            </a:r>
          </a:p>
          <a:p>
            <a:pPr eaLnBrk="1" hangingPunct="1"/>
            <a:r>
              <a:rPr lang="ru-RU" sz="2000" b="1" smtClean="0">
                <a:solidFill>
                  <a:srgbClr val="FF0000"/>
                </a:solidFill>
              </a:rPr>
              <a:t>На сороковий</a:t>
            </a:r>
            <a:r>
              <a:rPr lang="ru-RU" sz="2000" smtClean="0"/>
              <a:t> у присутності апостолів</a:t>
            </a:r>
          </a:p>
          <a:p>
            <a:pPr eaLnBrk="1" hangingPunct="1">
              <a:buFontTx/>
              <a:buNone/>
            </a:pPr>
            <a:r>
              <a:rPr lang="ru-RU" sz="2400" smtClean="0">
                <a:solidFill>
                  <a:srgbClr val="0033CC"/>
                </a:solidFill>
              </a:rPr>
              <a:t>    вознісся на небо</a:t>
            </a:r>
            <a:r>
              <a:rPr lang="ru-RU" sz="2000" smtClean="0"/>
              <a:t>, </a:t>
            </a:r>
            <a:r>
              <a:rPr lang="ru-RU" sz="2000" b="1" smtClean="0"/>
              <a:t>пообіцявши повернутися</a:t>
            </a:r>
          </a:p>
          <a:p>
            <a:pPr eaLnBrk="1" hangingPunct="1">
              <a:buFontTx/>
              <a:buNone/>
            </a:pPr>
            <a:r>
              <a:rPr lang="ru-RU" sz="2000" b="1" smtClean="0"/>
              <a:t>     на землю наприкінці існування світу, щоб</a:t>
            </a:r>
          </a:p>
          <a:p>
            <a:pPr eaLnBrk="1" hangingPunct="1">
              <a:buFontTx/>
              <a:buNone/>
            </a:pPr>
            <a:r>
              <a:rPr lang="ru-RU" sz="2000" b="1" smtClean="0"/>
              <a:t>     вчинити суд над живими і мертвими. </a:t>
            </a:r>
          </a:p>
        </p:txBody>
      </p:sp>
      <p:pic>
        <p:nvPicPr>
          <p:cNvPr id="18436" name="Picture 5" descr="воскрешение"/>
          <p:cNvPicPr>
            <a:picLocks noChangeAspect="1" noChangeArrowheads="1"/>
          </p:cNvPicPr>
          <p:nvPr/>
        </p:nvPicPr>
        <p:blipFill>
          <a:blip r:embed="rId2"/>
          <a:srcRect/>
          <a:stretch>
            <a:fillRect/>
          </a:stretch>
        </p:blipFill>
        <p:spPr bwMode="auto">
          <a:xfrm>
            <a:off x="6623050" y="2060575"/>
            <a:ext cx="2520950" cy="3743325"/>
          </a:xfrm>
          <a:prstGeom prst="rect">
            <a:avLst/>
          </a:prstGeom>
          <a:noFill/>
          <a:ln w="9525">
            <a:noFill/>
            <a:miter lim="800000"/>
            <a:headEnd/>
            <a:tailEnd/>
          </a:ln>
        </p:spPr>
      </p:pic>
      <p:sp>
        <p:nvSpPr>
          <p:cNvPr id="18437" name="Rectangle 6"/>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16</a:t>
            </a:r>
            <a:endParaRPr lang="ru-RU" b="1"/>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7746"/>
                                        </p:tgtEl>
                                        <p:attrNameLst>
                                          <p:attrName>style.visibility</p:attrName>
                                        </p:attrNameLst>
                                      </p:cBhvr>
                                      <p:to>
                                        <p:strVal val="visible"/>
                                      </p:to>
                                    </p:set>
                                    <p:animEffect transition="in" filter="fade">
                                      <p:cBhvr>
                                        <p:cTn id="7" dur="2000"/>
                                        <p:tgtEl>
                                          <p:spTgt spid="2877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7747"/>
                                        </p:tgtEl>
                                        <p:attrNameLst>
                                          <p:attrName>style.visibility</p:attrName>
                                        </p:attrNameLst>
                                      </p:cBhvr>
                                      <p:to>
                                        <p:strVal val="visible"/>
                                      </p:to>
                                    </p:set>
                                    <p:animEffect transition="in" filter="fade">
                                      <p:cBhvr>
                                        <p:cTn id="10" dur="2000"/>
                                        <p:tgtEl>
                                          <p:spTgt spid="287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6" grpId="0"/>
      <p:bldP spid="28774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pPr algn="ctr" eaLnBrk="1" hangingPunct="1"/>
            <a:r>
              <a:rPr lang="uk-UA" smtClean="0"/>
              <a:t>Біблія</a:t>
            </a:r>
            <a:br>
              <a:rPr lang="uk-UA" smtClean="0"/>
            </a:br>
            <a:r>
              <a:rPr lang="uk-UA" sz="2800" smtClean="0"/>
              <a:t>(</a:t>
            </a:r>
            <a:r>
              <a:rPr lang="ru-RU" sz="2800" smtClean="0"/>
              <a:t>грец. ЬіЬііа — книги)</a:t>
            </a:r>
          </a:p>
        </p:txBody>
      </p:sp>
      <p:sp>
        <p:nvSpPr>
          <p:cNvPr id="19459" name="Rectangle 4"/>
          <p:cNvSpPr>
            <a:spLocks noChangeArrowheads="1"/>
          </p:cNvSpPr>
          <p:nvPr/>
        </p:nvSpPr>
        <p:spPr bwMode="auto">
          <a:xfrm>
            <a:off x="2484438" y="1916113"/>
            <a:ext cx="4032250" cy="720725"/>
          </a:xfrm>
          <a:prstGeom prst="rect">
            <a:avLst/>
          </a:prstGeom>
          <a:solidFill>
            <a:srgbClr val="EBFFEB"/>
          </a:solidFill>
          <a:ln w="38100" cap="rnd">
            <a:solidFill>
              <a:srgbClr val="3366FF"/>
            </a:solidFill>
            <a:prstDash val="sysDot"/>
            <a:miter lim="800000"/>
            <a:headEnd/>
            <a:tailEnd/>
          </a:ln>
        </p:spPr>
        <p:txBody>
          <a:bodyPr wrap="none" lIns="90000" tIns="46800" rIns="90000" bIns="46800" anchor="ctr"/>
          <a:lstStyle/>
          <a:p>
            <a:pPr algn="ctr"/>
            <a:r>
              <a:rPr lang="uk-UA" sz="2400" b="1"/>
              <a:t>Священна книга Християн</a:t>
            </a:r>
            <a:endParaRPr lang="ru-RU" sz="2400" b="1"/>
          </a:p>
        </p:txBody>
      </p:sp>
      <p:sp>
        <p:nvSpPr>
          <p:cNvPr id="19460" name="Line 5"/>
          <p:cNvSpPr>
            <a:spLocks noChangeShapeType="1"/>
          </p:cNvSpPr>
          <p:nvPr/>
        </p:nvSpPr>
        <p:spPr bwMode="auto">
          <a:xfrm>
            <a:off x="4356100" y="2636838"/>
            <a:ext cx="0" cy="431800"/>
          </a:xfrm>
          <a:prstGeom prst="line">
            <a:avLst/>
          </a:prstGeom>
          <a:noFill/>
          <a:ln w="38100" cap="rnd">
            <a:solidFill>
              <a:srgbClr val="3366FF"/>
            </a:solidFill>
            <a:prstDash val="sysDot"/>
            <a:round/>
            <a:headEnd/>
            <a:tailEnd type="triangle" w="med" len="med"/>
          </a:ln>
        </p:spPr>
        <p:txBody>
          <a:bodyPr wrap="none" lIns="90000" tIns="46800" rIns="90000" bIns="46800" anchor="ctr"/>
          <a:lstStyle/>
          <a:p>
            <a:endParaRPr lang="ru-RU"/>
          </a:p>
        </p:txBody>
      </p:sp>
      <p:sp>
        <p:nvSpPr>
          <p:cNvPr id="19461" name="AutoShape 6"/>
          <p:cNvSpPr>
            <a:spLocks noChangeArrowheads="1"/>
          </p:cNvSpPr>
          <p:nvPr/>
        </p:nvSpPr>
        <p:spPr bwMode="auto">
          <a:xfrm>
            <a:off x="684213" y="3068638"/>
            <a:ext cx="7272337" cy="792162"/>
          </a:xfrm>
          <a:prstGeom prst="octagon">
            <a:avLst>
              <a:gd name="adj" fmla="val 29287"/>
            </a:avLst>
          </a:prstGeom>
          <a:solidFill>
            <a:srgbClr val="EBFFEB"/>
          </a:solidFill>
          <a:ln w="38100" cap="rnd">
            <a:solidFill>
              <a:srgbClr val="3366FF"/>
            </a:solidFill>
            <a:prstDash val="sysDot"/>
            <a:miter lim="800000"/>
            <a:headEnd/>
            <a:tailEnd/>
          </a:ln>
        </p:spPr>
        <p:txBody>
          <a:bodyPr wrap="none" lIns="90000" tIns="46800" rIns="90000" bIns="46800" anchor="ctr"/>
          <a:lstStyle/>
          <a:p>
            <a:pPr algn="ctr"/>
            <a:r>
              <a:rPr lang="ru-RU"/>
              <a:t>Одна з найвизначніших пам'яток світової релігійної думки, яка</a:t>
            </a:r>
          </a:p>
          <a:p>
            <a:pPr algn="ctr"/>
            <a:r>
              <a:rPr lang="ru-RU"/>
              <a:t>міцно вросла в духовність і культуру багатьох народів. </a:t>
            </a:r>
          </a:p>
        </p:txBody>
      </p:sp>
      <p:sp>
        <p:nvSpPr>
          <p:cNvPr id="19462" name="Rectangle 7"/>
          <p:cNvSpPr>
            <a:spLocks noChangeArrowheads="1"/>
          </p:cNvSpPr>
          <p:nvPr/>
        </p:nvSpPr>
        <p:spPr bwMode="auto">
          <a:xfrm>
            <a:off x="468313" y="4076700"/>
            <a:ext cx="8137525" cy="1465263"/>
          </a:xfrm>
          <a:prstGeom prst="rect">
            <a:avLst/>
          </a:prstGeom>
          <a:noFill/>
          <a:ln w="38100" cap="rnd">
            <a:noFill/>
            <a:prstDash val="sysDot"/>
            <a:miter lim="800000"/>
            <a:headEnd/>
            <a:tailEnd/>
          </a:ln>
        </p:spPr>
        <p:txBody>
          <a:bodyPr lIns="90000" tIns="46800" rIns="90000" bIns="46800" anchor="ctr">
            <a:spAutoFit/>
          </a:bodyPr>
          <a:lstStyle/>
          <a:p>
            <a:pPr algn="ctr"/>
            <a:r>
              <a:rPr kumimoji="1" lang="ru-RU">
                <a:solidFill>
                  <a:srgbClr val="0033CC"/>
                </a:solidFill>
              </a:rPr>
              <a:t>Створювалася</a:t>
            </a:r>
            <a:r>
              <a:rPr kumimoji="1" lang="ru-RU"/>
              <a:t> вона від </a:t>
            </a:r>
            <a:r>
              <a:rPr kumimoji="1" lang="ru-RU" b="1">
                <a:solidFill>
                  <a:srgbClr val="0033CC"/>
                </a:solidFill>
              </a:rPr>
              <a:t>XII ст. до н.е. по II ст. н.е.,</a:t>
            </a:r>
          </a:p>
          <a:p>
            <a:pPr algn="ctr"/>
            <a:r>
              <a:rPr kumimoji="1" lang="ru-RU"/>
              <a:t>тобто </a:t>
            </a:r>
            <a:r>
              <a:rPr kumimoji="1" lang="ru-RU" i="1">
                <a:solidFill>
                  <a:srgbClr val="0033CC"/>
                </a:solidFill>
              </a:rPr>
              <a:t>впродовж майже півтори тисячі років</a:t>
            </a:r>
            <a:r>
              <a:rPr kumimoji="1" lang="ru-RU"/>
              <a:t> у процесі відбору,</a:t>
            </a:r>
          </a:p>
          <a:p>
            <a:pPr algn="ctr"/>
            <a:r>
              <a:rPr kumimoji="1" lang="ru-RU"/>
              <a:t>редагування, канонізації релігійних текстів, які спершу іудаїзм,</a:t>
            </a:r>
          </a:p>
          <a:p>
            <a:pPr algn="ctr"/>
            <a:r>
              <a:rPr kumimoji="1" lang="ru-RU"/>
              <a:t>а потім </a:t>
            </a:r>
            <a:r>
              <a:rPr kumimoji="1" lang="ru-RU" b="1" i="1">
                <a:solidFill>
                  <a:srgbClr val="0033CC"/>
                </a:solidFill>
              </a:rPr>
              <a:t>християнство визнали богонатхненними — навіяними</a:t>
            </a:r>
          </a:p>
          <a:p>
            <a:pPr algn="ctr"/>
            <a:r>
              <a:rPr kumimoji="1" lang="ru-RU" b="1" i="1">
                <a:solidFill>
                  <a:srgbClr val="0033CC"/>
                </a:solidFill>
              </a:rPr>
              <a:t>людям Богом шляхом Одкровення</a:t>
            </a:r>
            <a:r>
              <a:rPr kumimoji="1" lang="ru-RU"/>
              <a:t>. </a:t>
            </a:r>
          </a:p>
        </p:txBody>
      </p:sp>
      <p:pic>
        <p:nvPicPr>
          <p:cNvPr id="19463" name="Picture 8" descr="Bibliya%20v%20korobke"/>
          <p:cNvPicPr>
            <a:picLocks noChangeAspect="1" noChangeArrowheads="1"/>
          </p:cNvPicPr>
          <p:nvPr/>
        </p:nvPicPr>
        <p:blipFill>
          <a:blip r:embed="rId2"/>
          <a:srcRect/>
          <a:stretch>
            <a:fillRect/>
          </a:stretch>
        </p:blipFill>
        <p:spPr bwMode="auto">
          <a:xfrm>
            <a:off x="250825" y="188913"/>
            <a:ext cx="1989138" cy="2847975"/>
          </a:xfrm>
          <a:prstGeom prst="rect">
            <a:avLst/>
          </a:prstGeom>
          <a:noFill/>
          <a:ln w="9525">
            <a:noFill/>
            <a:miter lim="800000"/>
            <a:headEnd/>
            <a:tailEnd/>
          </a:ln>
        </p:spPr>
      </p:pic>
      <p:pic>
        <p:nvPicPr>
          <p:cNvPr id="19464" name="Picture 9" descr="img_others45e49ee130a8d"/>
          <p:cNvPicPr>
            <a:picLocks noChangeAspect="1" noChangeArrowheads="1"/>
          </p:cNvPicPr>
          <p:nvPr/>
        </p:nvPicPr>
        <p:blipFill>
          <a:blip r:embed="rId3"/>
          <a:srcRect/>
          <a:stretch>
            <a:fillRect/>
          </a:stretch>
        </p:blipFill>
        <p:spPr bwMode="auto">
          <a:xfrm>
            <a:off x="6659563" y="5300663"/>
            <a:ext cx="2484437" cy="1276350"/>
          </a:xfrm>
          <a:prstGeom prst="rect">
            <a:avLst/>
          </a:prstGeom>
          <a:noFill/>
          <a:ln w="9525">
            <a:noFill/>
            <a:miter lim="800000"/>
            <a:headEnd/>
            <a:tailEnd/>
          </a:ln>
        </p:spPr>
      </p:pic>
      <p:sp>
        <p:nvSpPr>
          <p:cNvPr id="19465" name="Rectangle 10"/>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17</a:t>
            </a:r>
            <a:endParaRPr lang="ru-RU" b="1"/>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88770"/>
                                        </p:tgtEl>
                                        <p:attrNameLst>
                                          <p:attrName>style.visibility</p:attrName>
                                        </p:attrNameLst>
                                      </p:cBhvr>
                                      <p:to>
                                        <p:strVal val="visible"/>
                                      </p:to>
                                    </p:set>
                                    <p:anim calcmode="lin" valueType="num">
                                      <p:cBhvr>
                                        <p:cTn id="7" dur="1000" fill="hold"/>
                                        <p:tgtEl>
                                          <p:spTgt spid="288770"/>
                                        </p:tgtEl>
                                        <p:attrNameLst>
                                          <p:attrName>ppt_w</p:attrName>
                                        </p:attrNameLst>
                                      </p:cBhvr>
                                      <p:tavLst>
                                        <p:tav tm="0">
                                          <p:val>
                                            <p:strVal val="#ppt_w+.3"/>
                                          </p:val>
                                        </p:tav>
                                        <p:tav tm="100000">
                                          <p:val>
                                            <p:strVal val="#ppt_w"/>
                                          </p:val>
                                        </p:tav>
                                      </p:tavLst>
                                    </p:anim>
                                    <p:anim calcmode="lin" valueType="num">
                                      <p:cBhvr>
                                        <p:cTn id="8" dur="1000" fill="hold"/>
                                        <p:tgtEl>
                                          <p:spTgt spid="288770"/>
                                        </p:tgtEl>
                                        <p:attrNameLst>
                                          <p:attrName>ppt_h</p:attrName>
                                        </p:attrNameLst>
                                      </p:cBhvr>
                                      <p:tavLst>
                                        <p:tav tm="0">
                                          <p:val>
                                            <p:strVal val="#ppt_h"/>
                                          </p:val>
                                        </p:tav>
                                        <p:tav tm="100000">
                                          <p:val>
                                            <p:strVal val="#ppt_h"/>
                                          </p:val>
                                        </p:tav>
                                      </p:tavLst>
                                    </p:anim>
                                    <p:animEffect transition="in" filter="fade">
                                      <p:cBhvr>
                                        <p:cTn id="9" dur="1000"/>
                                        <p:tgtEl>
                                          <p:spTgt spid="288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pPr algn="ctr" eaLnBrk="1" hangingPunct="1"/>
            <a:r>
              <a:rPr lang="uk-UA" sz="4800" smtClean="0"/>
              <a:t>Біблія</a:t>
            </a:r>
            <a:endParaRPr lang="ru-RU" sz="4800" smtClean="0"/>
          </a:p>
        </p:txBody>
      </p:sp>
      <p:sp>
        <p:nvSpPr>
          <p:cNvPr id="20483" name="Rectangle 4"/>
          <p:cNvSpPr>
            <a:spLocks noChangeArrowheads="1"/>
          </p:cNvSpPr>
          <p:nvPr/>
        </p:nvSpPr>
        <p:spPr bwMode="auto">
          <a:xfrm>
            <a:off x="611188" y="2060575"/>
            <a:ext cx="3600450" cy="1223963"/>
          </a:xfrm>
          <a:prstGeom prst="rect">
            <a:avLst/>
          </a:prstGeom>
          <a:solidFill>
            <a:srgbClr val="EBFFEB"/>
          </a:solidFill>
          <a:ln w="38100">
            <a:solidFill>
              <a:srgbClr val="3366FF"/>
            </a:solidFill>
            <a:prstDash val="dash"/>
            <a:miter lim="800000"/>
            <a:headEnd/>
            <a:tailEnd/>
          </a:ln>
        </p:spPr>
        <p:txBody>
          <a:bodyPr wrap="none" lIns="90000" tIns="46800" rIns="90000" bIns="46800" anchor="ctr"/>
          <a:lstStyle/>
          <a:p>
            <a:pPr algn="ctr"/>
            <a:r>
              <a:rPr lang="uk-UA" sz="3600"/>
              <a:t>Старий Завіт</a:t>
            </a:r>
          </a:p>
          <a:p>
            <a:pPr algn="ctr"/>
            <a:r>
              <a:rPr lang="ru-RU"/>
              <a:t> (союз Бога з іудейським народом) </a:t>
            </a:r>
          </a:p>
        </p:txBody>
      </p:sp>
      <p:sp>
        <p:nvSpPr>
          <p:cNvPr id="20484" name="Rectangle 5"/>
          <p:cNvSpPr>
            <a:spLocks noChangeArrowheads="1"/>
          </p:cNvSpPr>
          <p:nvPr/>
        </p:nvSpPr>
        <p:spPr bwMode="auto">
          <a:xfrm>
            <a:off x="4787900" y="2060575"/>
            <a:ext cx="3600450" cy="1223963"/>
          </a:xfrm>
          <a:prstGeom prst="rect">
            <a:avLst/>
          </a:prstGeom>
          <a:solidFill>
            <a:srgbClr val="EBFFEB"/>
          </a:solidFill>
          <a:ln w="38100">
            <a:solidFill>
              <a:srgbClr val="3366FF"/>
            </a:solidFill>
            <a:prstDash val="dash"/>
            <a:miter lim="800000"/>
            <a:headEnd/>
            <a:tailEnd/>
          </a:ln>
        </p:spPr>
        <p:txBody>
          <a:bodyPr wrap="none" lIns="90000" tIns="46800" rIns="90000" bIns="46800" anchor="ctr"/>
          <a:lstStyle/>
          <a:p>
            <a:pPr algn="ctr"/>
            <a:r>
              <a:rPr lang="uk-UA" sz="3600"/>
              <a:t>Новий Завіт</a:t>
            </a:r>
          </a:p>
          <a:p>
            <a:pPr algn="ctr"/>
            <a:r>
              <a:rPr lang="ru-RU"/>
              <a:t>(союз Бога з усім людством) </a:t>
            </a:r>
          </a:p>
        </p:txBody>
      </p:sp>
      <p:sp>
        <p:nvSpPr>
          <p:cNvPr id="20485" name="Line 6"/>
          <p:cNvSpPr>
            <a:spLocks noChangeShapeType="1"/>
          </p:cNvSpPr>
          <p:nvPr/>
        </p:nvSpPr>
        <p:spPr bwMode="auto">
          <a:xfrm flipH="1">
            <a:off x="2195513" y="1484313"/>
            <a:ext cx="1512887" cy="504825"/>
          </a:xfrm>
          <a:prstGeom prst="line">
            <a:avLst/>
          </a:prstGeom>
          <a:noFill/>
          <a:ln w="38100">
            <a:solidFill>
              <a:srgbClr val="3366FF"/>
            </a:solidFill>
            <a:prstDash val="dash"/>
            <a:round/>
            <a:headEnd/>
            <a:tailEnd type="triangle" w="med" len="med"/>
          </a:ln>
        </p:spPr>
        <p:txBody>
          <a:bodyPr wrap="none" lIns="90000" tIns="46800" rIns="90000" bIns="46800" anchor="ctr"/>
          <a:lstStyle/>
          <a:p>
            <a:endParaRPr lang="ru-RU"/>
          </a:p>
        </p:txBody>
      </p:sp>
      <p:sp>
        <p:nvSpPr>
          <p:cNvPr id="20486" name="Line 8"/>
          <p:cNvSpPr>
            <a:spLocks noChangeShapeType="1"/>
          </p:cNvSpPr>
          <p:nvPr/>
        </p:nvSpPr>
        <p:spPr bwMode="auto">
          <a:xfrm>
            <a:off x="5219700" y="1412875"/>
            <a:ext cx="1368425" cy="576263"/>
          </a:xfrm>
          <a:prstGeom prst="line">
            <a:avLst/>
          </a:prstGeom>
          <a:noFill/>
          <a:ln w="38100">
            <a:solidFill>
              <a:srgbClr val="3366FF"/>
            </a:solidFill>
            <a:prstDash val="dash"/>
            <a:round/>
            <a:headEnd/>
            <a:tailEnd type="triangle" w="med" len="med"/>
          </a:ln>
        </p:spPr>
        <p:txBody>
          <a:bodyPr wrap="none" lIns="90000" tIns="46800" rIns="90000" bIns="46800" anchor="ctr"/>
          <a:lstStyle/>
          <a:p>
            <a:endParaRPr lang="ru-RU"/>
          </a:p>
        </p:txBody>
      </p:sp>
      <p:sp>
        <p:nvSpPr>
          <p:cNvPr id="20487" name="Rectangle 9"/>
          <p:cNvSpPr>
            <a:spLocks noChangeArrowheads="1"/>
          </p:cNvSpPr>
          <p:nvPr/>
        </p:nvSpPr>
        <p:spPr bwMode="auto">
          <a:xfrm>
            <a:off x="1692275" y="3500438"/>
            <a:ext cx="5824538" cy="701675"/>
          </a:xfrm>
          <a:prstGeom prst="rect">
            <a:avLst/>
          </a:prstGeom>
          <a:noFill/>
          <a:ln w="38100" cap="rnd">
            <a:noFill/>
            <a:prstDash val="sysDot"/>
            <a:miter lim="800000"/>
            <a:headEnd/>
            <a:tailEnd/>
          </a:ln>
        </p:spPr>
        <p:txBody>
          <a:bodyPr wrap="none" lIns="90000" tIns="46800" rIns="90000" bIns="46800" anchor="ctr">
            <a:spAutoFit/>
          </a:bodyPr>
          <a:lstStyle/>
          <a:p>
            <a:pPr algn="ctr"/>
            <a:r>
              <a:rPr kumimoji="1" lang="ru-RU" sz="2000"/>
              <a:t>Слово «</a:t>
            </a:r>
            <a:r>
              <a:rPr kumimoji="1" lang="ru-RU" sz="2000" b="1"/>
              <a:t>завіт</a:t>
            </a:r>
            <a:r>
              <a:rPr kumimoji="1" lang="ru-RU" sz="2000"/>
              <a:t>» означає </a:t>
            </a:r>
            <a:r>
              <a:rPr kumimoji="1" lang="ru-RU" sz="2000" b="1"/>
              <a:t>договір</a:t>
            </a:r>
            <a:r>
              <a:rPr kumimoji="1" lang="ru-RU" sz="2000"/>
              <a:t>,</a:t>
            </a:r>
          </a:p>
          <a:p>
            <a:pPr algn="ctr"/>
            <a:r>
              <a:rPr kumimoji="1" lang="ru-RU" sz="2000"/>
              <a:t>союз Бога з обраним народом і всім людством. </a:t>
            </a:r>
          </a:p>
        </p:txBody>
      </p:sp>
      <p:pic>
        <p:nvPicPr>
          <p:cNvPr id="20488" name="Picture 10" descr="ветхий и новый завет"/>
          <p:cNvPicPr>
            <a:picLocks noChangeAspect="1" noChangeArrowheads="1"/>
          </p:cNvPicPr>
          <p:nvPr/>
        </p:nvPicPr>
        <p:blipFill>
          <a:blip r:embed="rId2"/>
          <a:srcRect/>
          <a:stretch>
            <a:fillRect/>
          </a:stretch>
        </p:blipFill>
        <p:spPr bwMode="auto">
          <a:xfrm>
            <a:off x="2916238" y="4151313"/>
            <a:ext cx="3384550" cy="2706687"/>
          </a:xfrm>
          <a:prstGeom prst="rect">
            <a:avLst/>
          </a:prstGeom>
          <a:noFill/>
          <a:ln w="9525">
            <a:noFill/>
            <a:miter lim="800000"/>
            <a:headEnd/>
            <a:tailEnd/>
          </a:ln>
        </p:spPr>
      </p:pic>
      <p:sp>
        <p:nvSpPr>
          <p:cNvPr id="20489" name="Rectangle 11"/>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18</a:t>
            </a:r>
            <a:endParaRPr lang="ru-RU" b="1"/>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3890"/>
                                        </p:tgtEl>
                                        <p:attrNameLst>
                                          <p:attrName>style.visibility</p:attrName>
                                        </p:attrNameLst>
                                      </p:cBhvr>
                                      <p:to>
                                        <p:strVal val="visible"/>
                                      </p:to>
                                    </p:set>
                                    <p:animEffect transition="in" filter="fade">
                                      <p:cBhvr>
                                        <p:cTn id="7" dur="2000"/>
                                        <p:tgtEl>
                                          <p:spTgt spid="293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eaLnBrk="1" hangingPunct="1"/>
            <a:r>
              <a:rPr lang="uk-UA" smtClean="0"/>
              <a:t>Старий Завіт (Ветхий)</a:t>
            </a:r>
            <a:br>
              <a:rPr lang="uk-UA" smtClean="0"/>
            </a:br>
            <a:r>
              <a:rPr lang="uk-UA" sz="2400" smtClean="0"/>
              <a:t>(</a:t>
            </a:r>
            <a:r>
              <a:rPr lang="ru-RU" sz="2000" smtClean="0"/>
              <a:t>з середини І тис. до н. є. по останні десятиліття І ст. н. є.</a:t>
            </a:r>
            <a:r>
              <a:rPr lang="uk-UA" sz="2400" smtClean="0"/>
              <a:t>)</a:t>
            </a:r>
            <a:endParaRPr lang="ru-RU" sz="2400" smtClean="0"/>
          </a:p>
        </p:txBody>
      </p:sp>
      <p:sp>
        <p:nvSpPr>
          <p:cNvPr id="21507" name="Rectangle 3"/>
          <p:cNvSpPr>
            <a:spLocks noGrp="1" noChangeArrowheads="1"/>
          </p:cNvSpPr>
          <p:nvPr>
            <p:ph type="body" idx="1"/>
          </p:nvPr>
        </p:nvSpPr>
        <p:spPr>
          <a:xfrm>
            <a:off x="457200" y="1905000"/>
            <a:ext cx="8362950" cy="1668463"/>
          </a:xfrm>
        </p:spPr>
        <p:txBody>
          <a:bodyPr/>
          <a:lstStyle/>
          <a:p>
            <a:pPr eaLnBrk="1" hangingPunct="1">
              <a:buFontTx/>
              <a:buNone/>
            </a:pPr>
            <a:r>
              <a:rPr lang="ru-RU" sz="2000" smtClean="0"/>
              <a:t>    Непростим було формування старозавітного канону — корпусу</a:t>
            </a:r>
          </a:p>
          <a:p>
            <a:pPr algn="ctr" eaLnBrk="1" hangingPunct="1">
              <a:buFontTx/>
              <a:buNone/>
            </a:pPr>
            <a:r>
              <a:rPr lang="ru-RU" sz="2000" smtClean="0"/>
              <a:t>послідовності, правильності, чистота текстів. </a:t>
            </a:r>
          </a:p>
          <a:p>
            <a:pPr algn="ctr" eaLnBrk="1" hangingPunct="1">
              <a:buFontTx/>
              <a:buNone/>
            </a:pPr>
            <a:r>
              <a:rPr lang="ru-RU" sz="2400" b="1" u="sng" smtClean="0"/>
              <a:t>У зв'язку з цим існує кілька канонів Старого Завіту:</a:t>
            </a:r>
            <a:r>
              <a:rPr lang="ru-RU" smtClean="0"/>
              <a:t> </a:t>
            </a:r>
            <a:endParaRPr lang="ru-RU" sz="2000" smtClean="0"/>
          </a:p>
          <a:p>
            <a:pPr eaLnBrk="1" hangingPunct="1"/>
            <a:endParaRPr lang="ru-RU" smtClean="0"/>
          </a:p>
        </p:txBody>
      </p:sp>
      <p:sp>
        <p:nvSpPr>
          <p:cNvPr id="21508" name="Rectangle 4"/>
          <p:cNvSpPr>
            <a:spLocks noChangeArrowheads="1"/>
          </p:cNvSpPr>
          <p:nvPr/>
        </p:nvSpPr>
        <p:spPr bwMode="auto">
          <a:xfrm>
            <a:off x="900113" y="3644900"/>
            <a:ext cx="7559675" cy="1079500"/>
          </a:xfrm>
          <a:prstGeom prst="rect">
            <a:avLst/>
          </a:prstGeom>
          <a:solidFill>
            <a:srgbClr val="D9FF6D"/>
          </a:solidFill>
          <a:ln w="53975">
            <a:solidFill>
              <a:srgbClr val="99CC00"/>
            </a:solidFill>
            <a:prstDash val="sysDot"/>
            <a:miter lim="800000"/>
            <a:headEnd/>
            <a:tailEnd/>
          </a:ln>
        </p:spPr>
        <p:txBody>
          <a:bodyPr wrap="none" lIns="90000" tIns="46800" rIns="90000" bIns="46800" anchor="ctr"/>
          <a:lstStyle/>
          <a:p>
            <a:pPr algn="ctr"/>
            <a:r>
              <a:rPr lang="ru-RU" b="1" u="sng"/>
              <a:t>Палестинський (яннійський) канон</a:t>
            </a:r>
            <a:r>
              <a:rPr lang="ru-RU"/>
              <a:t>, створений єрусалимськими </a:t>
            </a:r>
          </a:p>
          <a:p>
            <a:pPr algn="ctr"/>
            <a:r>
              <a:rPr lang="ru-RU"/>
              <a:t>релігійними вчителями і відредагований іудейськими</a:t>
            </a:r>
          </a:p>
          <a:p>
            <a:pPr algn="ctr"/>
            <a:r>
              <a:rPr lang="ru-RU"/>
              <a:t>книжниками-масоретами. Він найбільш ортодоксальний, саме на його</a:t>
            </a:r>
          </a:p>
          <a:p>
            <a:pPr algn="ctr"/>
            <a:r>
              <a:rPr lang="ru-RU"/>
              <a:t>основі сформувався Танах.</a:t>
            </a:r>
          </a:p>
        </p:txBody>
      </p:sp>
      <p:sp>
        <p:nvSpPr>
          <p:cNvPr id="21509" name="Rectangle 5"/>
          <p:cNvSpPr>
            <a:spLocks noChangeArrowheads="1"/>
          </p:cNvSpPr>
          <p:nvPr/>
        </p:nvSpPr>
        <p:spPr bwMode="auto">
          <a:xfrm>
            <a:off x="900113" y="5157788"/>
            <a:ext cx="7559675" cy="1079500"/>
          </a:xfrm>
          <a:prstGeom prst="rect">
            <a:avLst/>
          </a:prstGeom>
          <a:solidFill>
            <a:srgbClr val="D9FF6D"/>
          </a:solidFill>
          <a:ln w="53975">
            <a:solidFill>
              <a:srgbClr val="99CC00"/>
            </a:solidFill>
            <a:prstDash val="sysDot"/>
            <a:miter lim="800000"/>
            <a:headEnd/>
            <a:tailEnd/>
          </a:ln>
        </p:spPr>
        <p:txBody>
          <a:bodyPr wrap="none" lIns="90000" tIns="46800" rIns="90000" bIns="46800" anchor="ctr"/>
          <a:lstStyle/>
          <a:p>
            <a:pPr algn="ctr"/>
            <a:r>
              <a:rPr lang="ru-RU" b="1" u="sng"/>
              <a:t>Александрійський (діаспорний) канон</a:t>
            </a:r>
            <a:r>
              <a:rPr lang="ru-RU"/>
              <a:t> сформувався в процесі</a:t>
            </a:r>
          </a:p>
          <a:p>
            <a:pPr algn="ctr"/>
            <a:r>
              <a:rPr lang="ru-RU"/>
              <a:t>викладу іудейських книг загальновживаним серед єврейської</a:t>
            </a:r>
          </a:p>
          <a:p>
            <a:pPr algn="ctr"/>
            <a:r>
              <a:rPr lang="ru-RU"/>
              <a:t>діаспори грецьким діалектом кайне. До нього входили і популярні в</a:t>
            </a:r>
          </a:p>
          <a:p>
            <a:pPr algn="ctr"/>
            <a:r>
              <a:rPr lang="ru-RU"/>
              <a:t>діаспорі, але не визнані в Палестині 11 книг. </a:t>
            </a:r>
          </a:p>
        </p:txBody>
      </p:sp>
      <p:sp>
        <p:nvSpPr>
          <p:cNvPr id="21510" name="Line 6"/>
          <p:cNvSpPr>
            <a:spLocks noChangeShapeType="1"/>
          </p:cNvSpPr>
          <p:nvPr/>
        </p:nvSpPr>
        <p:spPr bwMode="auto">
          <a:xfrm flipH="1">
            <a:off x="179388" y="3284538"/>
            <a:ext cx="504825" cy="0"/>
          </a:xfrm>
          <a:prstGeom prst="line">
            <a:avLst/>
          </a:prstGeom>
          <a:noFill/>
          <a:ln w="38100" cap="rnd">
            <a:solidFill>
              <a:srgbClr val="3366FF"/>
            </a:solidFill>
            <a:prstDash val="sysDot"/>
            <a:round/>
            <a:headEnd/>
            <a:tailEnd/>
          </a:ln>
        </p:spPr>
        <p:txBody>
          <a:bodyPr wrap="none" lIns="90000" tIns="46800" rIns="90000" bIns="46800" anchor="ctr"/>
          <a:lstStyle/>
          <a:p>
            <a:endParaRPr lang="ru-RU"/>
          </a:p>
        </p:txBody>
      </p:sp>
      <p:sp>
        <p:nvSpPr>
          <p:cNvPr id="21511" name="Line 7"/>
          <p:cNvSpPr>
            <a:spLocks noChangeShapeType="1"/>
          </p:cNvSpPr>
          <p:nvPr/>
        </p:nvSpPr>
        <p:spPr bwMode="auto">
          <a:xfrm>
            <a:off x="179388" y="3284538"/>
            <a:ext cx="0" cy="2520950"/>
          </a:xfrm>
          <a:prstGeom prst="line">
            <a:avLst/>
          </a:prstGeom>
          <a:noFill/>
          <a:ln w="44450">
            <a:solidFill>
              <a:srgbClr val="99CC00"/>
            </a:solidFill>
            <a:prstDash val="sysDot"/>
            <a:round/>
            <a:headEnd/>
            <a:tailEnd/>
          </a:ln>
        </p:spPr>
        <p:txBody>
          <a:bodyPr wrap="none" lIns="90000" tIns="46800" rIns="90000" bIns="46800" anchor="ctr"/>
          <a:lstStyle/>
          <a:p>
            <a:endParaRPr lang="ru-RU"/>
          </a:p>
        </p:txBody>
      </p:sp>
      <p:sp>
        <p:nvSpPr>
          <p:cNvPr id="21512" name="Line 8"/>
          <p:cNvSpPr>
            <a:spLocks noChangeShapeType="1"/>
          </p:cNvSpPr>
          <p:nvPr/>
        </p:nvSpPr>
        <p:spPr bwMode="auto">
          <a:xfrm>
            <a:off x="179388" y="5805488"/>
            <a:ext cx="720725" cy="0"/>
          </a:xfrm>
          <a:prstGeom prst="line">
            <a:avLst/>
          </a:prstGeom>
          <a:noFill/>
          <a:ln w="44450">
            <a:solidFill>
              <a:srgbClr val="99CC00"/>
            </a:solidFill>
            <a:prstDash val="sysDot"/>
            <a:round/>
            <a:headEnd/>
            <a:tailEnd/>
          </a:ln>
        </p:spPr>
        <p:txBody>
          <a:bodyPr wrap="none" lIns="90000" tIns="46800" rIns="90000" bIns="46800" anchor="ctr"/>
          <a:lstStyle/>
          <a:p>
            <a:endParaRPr lang="ru-RU"/>
          </a:p>
        </p:txBody>
      </p:sp>
      <p:sp>
        <p:nvSpPr>
          <p:cNvPr id="21513" name="Line 9"/>
          <p:cNvSpPr>
            <a:spLocks noChangeShapeType="1"/>
          </p:cNvSpPr>
          <p:nvPr/>
        </p:nvSpPr>
        <p:spPr bwMode="auto">
          <a:xfrm>
            <a:off x="179388" y="4149725"/>
            <a:ext cx="720725" cy="0"/>
          </a:xfrm>
          <a:prstGeom prst="line">
            <a:avLst/>
          </a:prstGeom>
          <a:noFill/>
          <a:ln w="44450" cap="rnd">
            <a:solidFill>
              <a:srgbClr val="99CC00"/>
            </a:solidFill>
            <a:prstDash val="sysDot"/>
            <a:round/>
            <a:headEnd/>
            <a:tailEnd/>
          </a:ln>
        </p:spPr>
        <p:txBody>
          <a:bodyPr wrap="none" lIns="90000" tIns="46800" rIns="90000" bIns="46800" anchor="ctr"/>
          <a:lstStyle/>
          <a:p>
            <a:endParaRPr lang="ru-RU"/>
          </a:p>
        </p:txBody>
      </p:sp>
      <p:sp>
        <p:nvSpPr>
          <p:cNvPr id="21514" name="Rectangle 10"/>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19</a:t>
            </a:r>
            <a:endParaRPr lang="ru-RU" b="1"/>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pPr algn="ctr" eaLnBrk="1" hangingPunct="1"/>
            <a:r>
              <a:rPr lang="uk-UA" sz="4000" smtClean="0"/>
              <a:t>Новий Завіт</a:t>
            </a:r>
            <a:br>
              <a:rPr lang="uk-UA" sz="4000" smtClean="0"/>
            </a:br>
            <a:r>
              <a:rPr lang="uk-UA" sz="2000" smtClean="0"/>
              <a:t>(</a:t>
            </a:r>
            <a:r>
              <a:rPr lang="ru-RU" sz="2000" smtClean="0"/>
              <a:t>Офіційне визнання 26 книг відбулося в 363 р. н.е. на Лаодикійському соборі. У 419 р. Карфагенський собор включив до новозавітного канону 27 книгу — Апокаліпсис</a:t>
            </a:r>
            <a:r>
              <a:rPr lang="uk-UA" sz="2000" smtClean="0"/>
              <a:t>)</a:t>
            </a:r>
            <a:endParaRPr lang="ru-RU" sz="2000" smtClean="0"/>
          </a:p>
        </p:txBody>
      </p:sp>
      <p:sp>
        <p:nvSpPr>
          <p:cNvPr id="295939" name="Rectangle 3"/>
          <p:cNvSpPr>
            <a:spLocks noGrp="1" noChangeArrowheads="1"/>
          </p:cNvSpPr>
          <p:nvPr>
            <p:ph type="body" idx="1"/>
          </p:nvPr>
        </p:nvSpPr>
        <p:spPr/>
        <p:txBody>
          <a:bodyPr/>
          <a:lstStyle/>
          <a:p>
            <a:pPr algn="ctr" eaLnBrk="1" hangingPunct="1">
              <a:buFontTx/>
              <a:buNone/>
            </a:pPr>
            <a:r>
              <a:rPr lang="ru-RU" sz="2000" i="1" smtClean="0">
                <a:solidFill>
                  <a:schemeClr val="tx1"/>
                </a:solidFill>
              </a:rPr>
              <a:t>Поза каноном перебуває кілька десятків творів, які називають апокрифічними.</a:t>
            </a:r>
            <a:endParaRPr lang="ru-RU" i="1" smtClean="0">
              <a:solidFill>
                <a:schemeClr val="tx1"/>
              </a:solidFill>
            </a:endParaRPr>
          </a:p>
        </p:txBody>
      </p:sp>
      <p:sp>
        <p:nvSpPr>
          <p:cNvPr id="22532" name="Rectangle 4"/>
          <p:cNvSpPr>
            <a:spLocks noChangeArrowheads="1"/>
          </p:cNvSpPr>
          <p:nvPr/>
        </p:nvSpPr>
        <p:spPr bwMode="auto">
          <a:xfrm>
            <a:off x="246063" y="3068638"/>
            <a:ext cx="8897937" cy="915987"/>
          </a:xfrm>
          <a:prstGeom prst="rect">
            <a:avLst/>
          </a:prstGeom>
          <a:noFill/>
          <a:ln w="38100" cap="rnd">
            <a:noFill/>
            <a:prstDash val="sysDot"/>
            <a:miter lim="800000"/>
            <a:headEnd/>
            <a:tailEnd/>
          </a:ln>
        </p:spPr>
        <p:txBody>
          <a:bodyPr wrap="none" lIns="90000" tIns="46800" rIns="90000" bIns="46800" anchor="ctr">
            <a:spAutoFit/>
          </a:bodyPr>
          <a:lstStyle/>
          <a:p>
            <a:pPr algn="ctr"/>
            <a:r>
              <a:rPr kumimoji="1" lang="ru-RU"/>
              <a:t>Хоч жодного тексту мовою оригіналу не збереглося, вважають, що всі новозавітні</a:t>
            </a:r>
          </a:p>
          <a:p>
            <a:pPr algn="ctr"/>
            <a:r>
              <a:rPr kumimoji="1" lang="ru-RU"/>
              <a:t>тексти були написані арамейською мовою. Уся термінологія грецька.</a:t>
            </a:r>
          </a:p>
          <a:p>
            <a:pPr algn="ctr"/>
            <a:r>
              <a:rPr kumimoji="1" lang="ru-RU"/>
              <a:t>Грецькою мовою й записано новозавітний канон. </a:t>
            </a:r>
          </a:p>
        </p:txBody>
      </p:sp>
      <p:pic>
        <p:nvPicPr>
          <p:cNvPr id="22533" name="Picture 5" descr="nov zavet"/>
          <p:cNvPicPr>
            <a:picLocks noChangeAspect="1" noChangeArrowheads="1"/>
          </p:cNvPicPr>
          <p:nvPr/>
        </p:nvPicPr>
        <p:blipFill>
          <a:blip r:embed="rId2"/>
          <a:srcRect/>
          <a:stretch>
            <a:fillRect/>
          </a:stretch>
        </p:blipFill>
        <p:spPr bwMode="auto">
          <a:xfrm>
            <a:off x="2987675" y="3933825"/>
            <a:ext cx="3313113" cy="2824163"/>
          </a:xfrm>
          <a:prstGeom prst="rect">
            <a:avLst/>
          </a:prstGeom>
          <a:noFill/>
          <a:ln w="9525">
            <a:noFill/>
            <a:miter lim="800000"/>
            <a:headEnd/>
            <a:tailEnd/>
          </a:ln>
        </p:spPr>
      </p:pic>
      <p:sp>
        <p:nvSpPr>
          <p:cNvPr id="22534" name="Rectangle 6"/>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20</a:t>
            </a:r>
            <a:endParaRPr lang="ru-RU"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95938"/>
                                        </p:tgtEl>
                                        <p:attrNameLst>
                                          <p:attrName>style.visibility</p:attrName>
                                        </p:attrNameLst>
                                      </p:cBhvr>
                                      <p:to>
                                        <p:strVal val="visible"/>
                                      </p:to>
                                    </p:set>
                                    <p:anim calcmode="lin" valueType="num">
                                      <p:cBhvr>
                                        <p:cTn id="7" dur="1000" fill="hold"/>
                                        <p:tgtEl>
                                          <p:spTgt spid="295938"/>
                                        </p:tgtEl>
                                        <p:attrNameLst>
                                          <p:attrName>ppt_x</p:attrName>
                                        </p:attrNameLst>
                                      </p:cBhvr>
                                      <p:tavLst>
                                        <p:tav tm="0">
                                          <p:val>
                                            <p:strVal val="#ppt_x-.2"/>
                                          </p:val>
                                        </p:tav>
                                        <p:tav tm="100000">
                                          <p:val>
                                            <p:strVal val="#ppt_x"/>
                                          </p:val>
                                        </p:tav>
                                      </p:tavLst>
                                    </p:anim>
                                    <p:anim calcmode="lin" valueType="num">
                                      <p:cBhvr>
                                        <p:cTn id="8" dur="1000" fill="hold"/>
                                        <p:tgtEl>
                                          <p:spTgt spid="2959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593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295939">
                                            <p:txEl>
                                              <p:pRg st="0" end="0"/>
                                            </p:txEl>
                                          </p:spTgt>
                                        </p:tgtEl>
                                        <p:attrNameLst>
                                          <p:attrName>style.visibility</p:attrName>
                                        </p:attrNameLst>
                                      </p:cBhvr>
                                      <p:to>
                                        <p:strVal val="visible"/>
                                      </p:to>
                                    </p:set>
                                    <p:animEffect transition="in" filter="fade">
                                      <p:cBhvr>
                                        <p:cTn id="14" dur="500"/>
                                        <p:tgtEl>
                                          <p:spTgt spid="295939">
                                            <p:txEl>
                                              <p:pRg st="0" end="0"/>
                                            </p:txEl>
                                          </p:spTgt>
                                        </p:tgtEl>
                                      </p:cBhvr>
                                    </p:animEffect>
                                    <p:anim calcmode="lin" valueType="num">
                                      <p:cBhvr>
                                        <p:cTn id="15" dur="500" fill="hold"/>
                                        <p:tgtEl>
                                          <p:spTgt spid="29593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295939">
                                            <p:txEl>
                                              <p:pRg st="0" end="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8" grpId="0"/>
      <p:bldP spid="295939"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pPr algn="ctr" eaLnBrk="1" hangingPunct="1"/>
            <a:r>
              <a:rPr lang="uk-UA" sz="3600" b="1" smtClean="0"/>
              <a:t>Хрест – священний знак християн</a:t>
            </a:r>
            <a:endParaRPr lang="ru-RU" sz="3600" b="1" smtClean="0"/>
          </a:p>
        </p:txBody>
      </p:sp>
      <p:sp>
        <p:nvSpPr>
          <p:cNvPr id="296963" name="Rectangle 3"/>
          <p:cNvSpPr>
            <a:spLocks noGrp="1" noChangeArrowheads="1"/>
          </p:cNvSpPr>
          <p:nvPr>
            <p:ph type="body" idx="1"/>
          </p:nvPr>
        </p:nvSpPr>
        <p:spPr/>
        <p:txBody>
          <a:bodyPr/>
          <a:lstStyle/>
          <a:p>
            <a:pPr eaLnBrk="1" hangingPunct="1">
              <a:lnSpc>
                <a:spcPct val="105000"/>
              </a:lnSpc>
            </a:pPr>
            <a:r>
              <a:rPr lang="ru-RU" sz="2000" smtClean="0"/>
              <a:t>Християнство почало визнавати знак хреста як один із символів своєї релігії у III ст., вшановуючи його не як знаряддя страти, на якому загинув Христос, а як знак, що символізує образ Христа — небесного спасителя. </a:t>
            </a:r>
          </a:p>
          <a:p>
            <a:pPr eaLnBrk="1" hangingPunct="1">
              <a:lnSpc>
                <a:spcPct val="105000"/>
              </a:lnSpc>
            </a:pPr>
            <a:r>
              <a:rPr lang="ru-RU" sz="2000" smtClean="0"/>
              <a:t>У IV ст. язичники поступово почали переходити у нову віру, оскільки християнські символи й обряди були подібні до звичної їм символіки та обрядності давніх релігій. Багато їх продовжувало носити хрест, який раніше уособлював їхніх богів, а тепер Бога-спасителя. </a:t>
            </a:r>
          </a:p>
          <a:p>
            <a:pPr eaLnBrk="1" hangingPunct="1">
              <a:lnSpc>
                <a:spcPct val="105000"/>
              </a:lnSpc>
            </a:pPr>
            <a:endParaRPr lang="ru-RU" sz="2000" smtClean="0"/>
          </a:p>
          <a:p>
            <a:pPr algn="ctr" eaLnBrk="1" hangingPunct="1">
              <a:lnSpc>
                <a:spcPct val="105000"/>
              </a:lnSpc>
              <a:buFontTx/>
              <a:buNone/>
            </a:pPr>
            <a:r>
              <a:rPr lang="ru-RU" sz="2000" b="1" i="1" u="sng" smtClean="0">
                <a:solidFill>
                  <a:srgbClr val="FF0000"/>
                </a:solidFill>
              </a:rPr>
              <a:t>Образ Христа, який страждає на хресті, став головним символом християнської релігії.</a:t>
            </a:r>
            <a:r>
              <a:rPr lang="ru-RU" sz="2800" b="1" i="1" u="sng" smtClean="0">
                <a:solidFill>
                  <a:srgbClr val="FF0000"/>
                </a:solidFill>
              </a:rPr>
              <a:t> </a:t>
            </a:r>
          </a:p>
        </p:txBody>
      </p:sp>
      <p:pic>
        <p:nvPicPr>
          <p:cNvPr id="23556" name="Picture 4" descr="крестик прав"/>
          <p:cNvPicPr>
            <a:picLocks noChangeAspect="1" noChangeArrowheads="1"/>
          </p:cNvPicPr>
          <p:nvPr/>
        </p:nvPicPr>
        <p:blipFill>
          <a:blip r:embed="rId2" cstate="print"/>
          <a:srcRect/>
          <a:stretch>
            <a:fillRect/>
          </a:stretch>
        </p:blipFill>
        <p:spPr bwMode="auto">
          <a:xfrm>
            <a:off x="7812088" y="1484313"/>
            <a:ext cx="1150937" cy="1727200"/>
          </a:xfrm>
          <a:prstGeom prst="rect">
            <a:avLst/>
          </a:prstGeom>
          <a:noFill/>
          <a:ln w="9525">
            <a:noFill/>
            <a:miter lim="800000"/>
            <a:headEnd/>
            <a:tailEnd/>
          </a:ln>
        </p:spPr>
      </p:pic>
      <p:pic>
        <p:nvPicPr>
          <p:cNvPr id="23557" name="Picture 5" descr="424px-Rosary_svg"/>
          <p:cNvPicPr>
            <a:picLocks noChangeAspect="1" noChangeArrowheads="1"/>
          </p:cNvPicPr>
          <p:nvPr/>
        </p:nvPicPr>
        <p:blipFill>
          <a:blip r:embed="rId3"/>
          <a:srcRect/>
          <a:stretch>
            <a:fillRect/>
          </a:stretch>
        </p:blipFill>
        <p:spPr bwMode="auto">
          <a:xfrm>
            <a:off x="0" y="0"/>
            <a:ext cx="2376488" cy="3362325"/>
          </a:xfrm>
          <a:prstGeom prst="rect">
            <a:avLst/>
          </a:prstGeom>
          <a:noFill/>
          <a:ln w="9525">
            <a:noFill/>
            <a:miter lim="800000"/>
            <a:headEnd/>
            <a:tailEnd/>
          </a:ln>
        </p:spPr>
      </p:pic>
      <p:pic>
        <p:nvPicPr>
          <p:cNvPr id="23558" name="Picture 6" descr="протест крест"/>
          <p:cNvPicPr>
            <a:picLocks noChangeAspect="1" noChangeArrowheads="1"/>
          </p:cNvPicPr>
          <p:nvPr/>
        </p:nvPicPr>
        <p:blipFill>
          <a:blip r:embed="rId4"/>
          <a:srcRect/>
          <a:stretch>
            <a:fillRect/>
          </a:stretch>
        </p:blipFill>
        <p:spPr bwMode="auto">
          <a:xfrm>
            <a:off x="7862888" y="4581525"/>
            <a:ext cx="1281112" cy="1628775"/>
          </a:xfrm>
          <a:prstGeom prst="rect">
            <a:avLst/>
          </a:prstGeom>
          <a:noFill/>
          <a:ln w="9525">
            <a:noFill/>
            <a:miter lim="800000"/>
            <a:headEnd/>
            <a:tailEnd/>
          </a:ln>
        </p:spPr>
      </p:pic>
      <p:sp>
        <p:nvSpPr>
          <p:cNvPr id="23559" name="Rectangle 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21</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96962"/>
                                        </p:tgtEl>
                                        <p:attrNameLst>
                                          <p:attrName>style.visibility</p:attrName>
                                        </p:attrNameLst>
                                      </p:cBhvr>
                                      <p:to>
                                        <p:strVal val="visible"/>
                                      </p:to>
                                    </p:set>
                                    <p:animEffect transition="in" filter="randombar(horizontal)">
                                      <p:cBhvr>
                                        <p:cTn id="7" dur="600">
                                          <p:stCondLst>
                                            <p:cond delay="0"/>
                                          </p:stCondLst>
                                        </p:cTn>
                                        <p:tgtEl>
                                          <p:spTgt spid="29696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96963">
                                            <p:txEl>
                                              <p:pRg st="0" end="0"/>
                                            </p:txEl>
                                          </p:spTgt>
                                        </p:tgtEl>
                                        <p:attrNameLst>
                                          <p:attrName>style.visibility</p:attrName>
                                        </p:attrNameLst>
                                      </p:cBhvr>
                                      <p:to>
                                        <p:strVal val="visible"/>
                                      </p:to>
                                    </p:set>
                                    <p:animEffect transition="in" filter="randombar(horizontal)">
                                      <p:cBhvr>
                                        <p:cTn id="12" dur="500"/>
                                        <p:tgtEl>
                                          <p:spTgt spid="2969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96963">
                                            <p:txEl>
                                              <p:pRg st="1" end="1"/>
                                            </p:txEl>
                                          </p:spTgt>
                                        </p:tgtEl>
                                        <p:attrNameLst>
                                          <p:attrName>style.visibility</p:attrName>
                                        </p:attrNameLst>
                                      </p:cBhvr>
                                      <p:to>
                                        <p:strVal val="visible"/>
                                      </p:to>
                                    </p:set>
                                    <p:animEffect transition="in" filter="randombar(horizontal)">
                                      <p:cBhvr>
                                        <p:cTn id="17" dur="500"/>
                                        <p:tgtEl>
                                          <p:spTgt spid="2969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96963">
                                            <p:txEl>
                                              <p:pRg st="3" end="3"/>
                                            </p:txEl>
                                          </p:spTgt>
                                        </p:tgtEl>
                                        <p:attrNameLst>
                                          <p:attrName>style.visibility</p:attrName>
                                        </p:attrNameLst>
                                      </p:cBhvr>
                                      <p:to>
                                        <p:strVal val="visible"/>
                                      </p:to>
                                    </p:set>
                                    <p:animEffect transition="in" filter="randombar(horizontal)">
                                      <p:cBhvr>
                                        <p:cTn id="22" dur="500"/>
                                        <p:tgtEl>
                                          <p:spTgt spid="2969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2" grpId="0"/>
      <p:bldP spid="29696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pPr algn="ctr" eaLnBrk="1" hangingPunct="1"/>
            <a:r>
              <a:rPr lang="uk-UA" sz="4000" smtClean="0"/>
              <a:t>Утворення Християнської Церкви</a:t>
            </a:r>
            <a:endParaRPr lang="ru-RU" sz="4000" smtClean="0"/>
          </a:p>
        </p:txBody>
      </p:sp>
      <p:sp>
        <p:nvSpPr>
          <p:cNvPr id="297987" name="Rectangle 3"/>
          <p:cNvSpPr>
            <a:spLocks noGrp="1" noChangeArrowheads="1"/>
          </p:cNvSpPr>
          <p:nvPr>
            <p:ph type="body" idx="1"/>
          </p:nvPr>
        </p:nvSpPr>
        <p:spPr/>
        <p:txBody>
          <a:bodyPr/>
          <a:lstStyle/>
          <a:p>
            <a:pPr eaLnBrk="1" hangingPunct="1"/>
            <a:r>
              <a:rPr lang="ru-RU" sz="2000" smtClean="0"/>
              <a:t>Формування й розвиток християнської релігії, як відомо, відбувалися в общинах первісних християн, які пізніше злилися у християнську церкву. </a:t>
            </a:r>
          </a:p>
          <a:p>
            <a:pPr eaLnBrk="1" hangingPunct="1"/>
            <a:r>
              <a:rPr lang="ru-RU" sz="2000" smtClean="0"/>
              <a:t>Християни вважають божественним встановленням Ісуса Христа, який доручив владу над нею апостолові Петру, а той передав божественну благодать усьому духовенству.</a:t>
            </a:r>
            <a:r>
              <a:rPr lang="ru-RU" sz="2400" smtClean="0"/>
              <a:t> </a:t>
            </a:r>
          </a:p>
          <a:p>
            <a:pPr eaLnBrk="1" hangingPunct="1"/>
            <a:r>
              <a:rPr lang="ru-RU" sz="2000" smtClean="0"/>
              <a:t>Більш-менш структурно й організаційно окреслені організації християн почали виникати у процесі поширення їх релі­гії серед населення Іудеї, інших народів Римської імперії.</a:t>
            </a:r>
          </a:p>
        </p:txBody>
      </p:sp>
      <p:sp>
        <p:nvSpPr>
          <p:cNvPr id="24580" name="Rectangle 4"/>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22</a:t>
            </a:r>
            <a:endParaRPr lang="ru-RU" b="1"/>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97986"/>
                                        </p:tgtEl>
                                        <p:attrNameLst>
                                          <p:attrName>style.visibility</p:attrName>
                                        </p:attrNameLst>
                                      </p:cBhvr>
                                      <p:to>
                                        <p:strVal val="visible"/>
                                      </p:to>
                                    </p:set>
                                    <p:anim calcmode="lin" valueType="num">
                                      <p:cBhvr>
                                        <p:cTn id="7" dur="2000" fill="hold"/>
                                        <p:tgtEl>
                                          <p:spTgt spid="297986"/>
                                        </p:tgtEl>
                                        <p:attrNameLst>
                                          <p:attrName>ppt_w</p:attrName>
                                        </p:attrNameLst>
                                      </p:cBhvr>
                                      <p:tavLst>
                                        <p:tav tm="0">
                                          <p:val>
                                            <p:strVal val="#ppt_w*2.5"/>
                                          </p:val>
                                        </p:tav>
                                        <p:tav tm="100000">
                                          <p:val>
                                            <p:strVal val="#ppt_w"/>
                                          </p:val>
                                        </p:tav>
                                      </p:tavLst>
                                    </p:anim>
                                    <p:anim calcmode="lin" valueType="num">
                                      <p:cBhvr>
                                        <p:cTn id="8" dur="2000" fill="hold"/>
                                        <p:tgtEl>
                                          <p:spTgt spid="297986"/>
                                        </p:tgtEl>
                                        <p:attrNameLst>
                                          <p:attrName>ppt_h</p:attrName>
                                        </p:attrNameLst>
                                      </p:cBhvr>
                                      <p:tavLst>
                                        <p:tav tm="0">
                                          <p:val>
                                            <p:strVal val="#ppt_h"/>
                                          </p:val>
                                        </p:tav>
                                        <p:tav tm="100000">
                                          <p:val>
                                            <p:strVal val="#ppt_h"/>
                                          </p:val>
                                        </p:tav>
                                      </p:tavLst>
                                    </p:anim>
                                    <p:anim calcmode="lin" valueType="num">
                                      <p:cBhvr>
                                        <p:cTn id="9" dur="2000" fill="hold"/>
                                        <p:tgtEl>
                                          <p:spTgt spid="29798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9798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979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97987">
                                            <p:txEl>
                                              <p:pRg st="0" end="0"/>
                                            </p:txEl>
                                          </p:spTgt>
                                        </p:tgtEl>
                                        <p:attrNameLst>
                                          <p:attrName>style.visibility</p:attrName>
                                        </p:attrNameLst>
                                      </p:cBhvr>
                                      <p:to>
                                        <p:strVal val="visible"/>
                                      </p:to>
                                    </p:set>
                                    <p:animEffect transition="in" filter="wipe(left)">
                                      <p:cBhvr>
                                        <p:cTn id="16" dur="500"/>
                                        <p:tgtEl>
                                          <p:spTgt spid="29798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97987">
                                            <p:txEl>
                                              <p:pRg st="1" end="1"/>
                                            </p:txEl>
                                          </p:spTgt>
                                        </p:tgtEl>
                                        <p:attrNameLst>
                                          <p:attrName>style.visibility</p:attrName>
                                        </p:attrNameLst>
                                      </p:cBhvr>
                                      <p:to>
                                        <p:strVal val="visible"/>
                                      </p:to>
                                    </p:set>
                                    <p:animEffect transition="in" filter="wipe(left)">
                                      <p:cBhvr>
                                        <p:cTn id="21" dur="500"/>
                                        <p:tgtEl>
                                          <p:spTgt spid="29798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97987">
                                            <p:txEl>
                                              <p:pRg st="2" end="2"/>
                                            </p:txEl>
                                          </p:spTgt>
                                        </p:tgtEl>
                                        <p:attrNameLst>
                                          <p:attrName>style.visibility</p:attrName>
                                        </p:attrNameLst>
                                      </p:cBhvr>
                                      <p:to>
                                        <p:strVal val="visible"/>
                                      </p:to>
                                    </p:set>
                                    <p:animEffect transition="in" filter="wipe(left)">
                                      <p:cBhvr>
                                        <p:cTn id="26" dur="500"/>
                                        <p:tgtEl>
                                          <p:spTgt spid="297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6" grpId="0"/>
      <p:bldP spid="297987"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pPr algn="ctr" eaLnBrk="1" hangingPunct="1"/>
            <a:r>
              <a:rPr lang="uk-UA" sz="4000" smtClean="0"/>
              <a:t>З</a:t>
            </a:r>
            <a:r>
              <a:rPr lang="en-US" sz="4000" smtClean="0"/>
              <a:t>’</a:t>
            </a:r>
            <a:r>
              <a:rPr lang="uk-UA" sz="4000" smtClean="0"/>
              <a:t>являються Посадовці з постійними обов</a:t>
            </a:r>
            <a:r>
              <a:rPr lang="en-US" sz="4000" smtClean="0"/>
              <a:t>’</a:t>
            </a:r>
            <a:r>
              <a:rPr lang="uk-UA" sz="4000" smtClean="0"/>
              <a:t>язками</a:t>
            </a:r>
            <a:endParaRPr lang="ru-RU" sz="4000" smtClean="0"/>
          </a:p>
        </p:txBody>
      </p:sp>
      <p:sp>
        <p:nvSpPr>
          <p:cNvPr id="25603" name="AutoShape 4"/>
          <p:cNvSpPr>
            <a:spLocks noChangeArrowheads="1"/>
          </p:cNvSpPr>
          <p:nvPr/>
        </p:nvSpPr>
        <p:spPr bwMode="auto">
          <a:xfrm>
            <a:off x="611188" y="2133600"/>
            <a:ext cx="3529012" cy="863600"/>
          </a:xfrm>
          <a:prstGeom prst="roundRect">
            <a:avLst>
              <a:gd name="adj" fmla="val 16667"/>
            </a:avLst>
          </a:prstGeom>
          <a:solidFill>
            <a:srgbClr val="EBFFEB"/>
          </a:solidFill>
          <a:ln w="38100">
            <a:solidFill>
              <a:srgbClr val="3366FF"/>
            </a:solidFill>
            <a:prstDash val="lgDashDot"/>
            <a:round/>
            <a:headEnd/>
            <a:tailEnd/>
          </a:ln>
        </p:spPr>
        <p:txBody>
          <a:bodyPr wrap="none" lIns="90000" tIns="46800" rIns="90000" bIns="46800" anchor="ctr"/>
          <a:lstStyle/>
          <a:p>
            <a:pPr algn="ctr"/>
            <a:r>
              <a:rPr lang="ru-RU" sz="2000" b="1" u="sng"/>
              <a:t>Старійшини </a:t>
            </a:r>
          </a:p>
          <a:p>
            <a:pPr algn="ctr"/>
            <a:r>
              <a:rPr lang="ru-RU"/>
              <a:t>(пресвітери) </a:t>
            </a:r>
          </a:p>
        </p:txBody>
      </p:sp>
      <p:sp>
        <p:nvSpPr>
          <p:cNvPr id="25604" name="AutoShape 5"/>
          <p:cNvSpPr>
            <a:spLocks noChangeArrowheads="1"/>
          </p:cNvSpPr>
          <p:nvPr/>
        </p:nvSpPr>
        <p:spPr bwMode="auto">
          <a:xfrm>
            <a:off x="5292725" y="2133600"/>
            <a:ext cx="3529013" cy="863600"/>
          </a:xfrm>
          <a:prstGeom prst="roundRect">
            <a:avLst>
              <a:gd name="adj" fmla="val 16667"/>
            </a:avLst>
          </a:prstGeom>
          <a:solidFill>
            <a:srgbClr val="EBFFEB"/>
          </a:solidFill>
          <a:ln w="38100">
            <a:solidFill>
              <a:srgbClr val="3366FF"/>
            </a:solidFill>
            <a:prstDash val="lgDashDot"/>
            <a:round/>
            <a:headEnd/>
            <a:tailEnd/>
          </a:ln>
        </p:spPr>
        <p:txBody>
          <a:bodyPr wrap="none" lIns="90000" tIns="46800" rIns="90000" bIns="46800" anchor="ctr"/>
          <a:lstStyle/>
          <a:p>
            <a:pPr algn="ctr"/>
            <a:r>
              <a:rPr lang="ru-RU" sz="2000" b="1" u="sng"/>
              <a:t>Вчителі </a:t>
            </a:r>
          </a:p>
          <a:p>
            <a:pPr algn="ctr"/>
            <a:r>
              <a:rPr lang="ru-RU"/>
              <a:t>(апостоли) </a:t>
            </a:r>
          </a:p>
        </p:txBody>
      </p:sp>
      <p:sp>
        <p:nvSpPr>
          <p:cNvPr id="25605" name="AutoShape 6"/>
          <p:cNvSpPr>
            <a:spLocks noChangeArrowheads="1"/>
          </p:cNvSpPr>
          <p:nvPr/>
        </p:nvSpPr>
        <p:spPr bwMode="auto">
          <a:xfrm>
            <a:off x="2987675" y="3500438"/>
            <a:ext cx="3529013" cy="863600"/>
          </a:xfrm>
          <a:prstGeom prst="roundRect">
            <a:avLst>
              <a:gd name="adj" fmla="val 16667"/>
            </a:avLst>
          </a:prstGeom>
          <a:solidFill>
            <a:srgbClr val="EBFFEB"/>
          </a:solidFill>
          <a:ln w="38100">
            <a:solidFill>
              <a:srgbClr val="3366FF"/>
            </a:solidFill>
            <a:prstDash val="lgDashDot"/>
            <a:round/>
            <a:headEnd/>
            <a:tailEnd/>
          </a:ln>
        </p:spPr>
        <p:txBody>
          <a:bodyPr wrap="none" lIns="90000" tIns="46800" rIns="90000" bIns="46800" anchor="ctr"/>
          <a:lstStyle/>
          <a:p>
            <a:pPr algn="ctr"/>
            <a:r>
              <a:rPr lang="ru-RU" sz="2000" b="1" u="sng"/>
              <a:t>Єпископи </a:t>
            </a:r>
          </a:p>
        </p:txBody>
      </p:sp>
      <p:sp>
        <p:nvSpPr>
          <p:cNvPr id="25606" name="AutoShape 7"/>
          <p:cNvSpPr>
            <a:spLocks noChangeArrowheads="1"/>
          </p:cNvSpPr>
          <p:nvPr/>
        </p:nvSpPr>
        <p:spPr bwMode="auto">
          <a:xfrm>
            <a:off x="539750" y="4797425"/>
            <a:ext cx="3529013" cy="863600"/>
          </a:xfrm>
          <a:prstGeom prst="roundRect">
            <a:avLst>
              <a:gd name="adj" fmla="val 16667"/>
            </a:avLst>
          </a:prstGeom>
          <a:solidFill>
            <a:srgbClr val="EBFFEB"/>
          </a:solidFill>
          <a:ln w="38100">
            <a:solidFill>
              <a:srgbClr val="3366FF"/>
            </a:solidFill>
            <a:prstDash val="lgDashDot"/>
            <a:round/>
            <a:headEnd/>
            <a:tailEnd/>
          </a:ln>
        </p:spPr>
        <p:txBody>
          <a:bodyPr wrap="none" lIns="90000" tIns="46800" rIns="90000" bIns="46800" anchor="ctr"/>
          <a:lstStyle/>
          <a:p>
            <a:pPr algn="ctr"/>
            <a:r>
              <a:rPr lang="ru-RU" sz="2000" b="1" u="sng"/>
              <a:t>Професійне духовенство</a:t>
            </a:r>
            <a:r>
              <a:rPr lang="ru-RU"/>
              <a:t> </a:t>
            </a:r>
          </a:p>
          <a:p>
            <a:pPr algn="ctr"/>
            <a:r>
              <a:rPr lang="ru-RU"/>
              <a:t>(клір) </a:t>
            </a:r>
          </a:p>
        </p:txBody>
      </p:sp>
      <p:sp>
        <p:nvSpPr>
          <p:cNvPr id="25607" name="AutoShape 8"/>
          <p:cNvSpPr>
            <a:spLocks noChangeArrowheads="1"/>
          </p:cNvSpPr>
          <p:nvPr/>
        </p:nvSpPr>
        <p:spPr bwMode="auto">
          <a:xfrm>
            <a:off x="5292725" y="4797425"/>
            <a:ext cx="3529013" cy="863600"/>
          </a:xfrm>
          <a:prstGeom prst="roundRect">
            <a:avLst>
              <a:gd name="adj" fmla="val 16667"/>
            </a:avLst>
          </a:prstGeom>
          <a:solidFill>
            <a:srgbClr val="EBFFEB"/>
          </a:solidFill>
          <a:ln w="38100">
            <a:solidFill>
              <a:srgbClr val="3366FF"/>
            </a:solidFill>
            <a:prstDash val="lgDashDot"/>
            <a:round/>
            <a:headEnd/>
            <a:tailEnd/>
          </a:ln>
        </p:spPr>
        <p:txBody>
          <a:bodyPr wrap="none" lIns="90000" tIns="46800" rIns="90000" bIns="46800" anchor="ctr"/>
          <a:lstStyle/>
          <a:p>
            <a:pPr algn="ctr"/>
            <a:r>
              <a:rPr lang="uk-UA" sz="2000" b="1" u="sng"/>
              <a:t>Миряни</a:t>
            </a:r>
            <a:endParaRPr lang="ru-RU" sz="2000" b="1" u="sng"/>
          </a:p>
          <a:p>
            <a:pPr algn="ctr"/>
            <a:r>
              <a:rPr lang="ru-RU"/>
              <a:t>(решту общинників називали)</a:t>
            </a:r>
          </a:p>
        </p:txBody>
      </p:sp>
      <p:sp>
        <p:nvSpPr>
          <p:cNvPr id="25608" name="Line 9"/>
          <p:cNvSpPr>
            <a:spLocks noChangeShapeType="1"/>
          </p:cNvSpPr>
          <p:nvPr/>
        </p:nvSpPr>
        <p:spPr bwMode="auto">
          <a:xfrm flipH="1">
            <a:off x="2195513" y="1700213"/>
            <a:ext cx="647700" cy="433387"/>
          </a:xfrm>
          <a:prstGeom prst="line">
            <a:avLst/>
          </a:prstGeom>
          <a:noFill/>
          <a:ln w="38100">
            <a:solidFill>
              <a:srgbClr val="000080"/>
            </a:solidFill>
            <a:prstDash val="lgDash"/>
            <a:round/>
            <a:headEnd/>
            <a:tailEnd type="triangle" w="med" len="med"/>
          </a:ln>
        </p:spPr>
        <p:txBody>
          <a:bodyPr wrap="none" lIns="90000" tIns="46800" rIns="90000" bIns="46800" anchor="ctr"/>
          <a:lstStyle/>
          <a:p>
            <a:endParaRPr lang="ru-RU"/>
          </a:p>
        </p:txBody>
      </p:sp>
      <p:sp>
        <p:nvSpPr>
          <p:cNvPr id="25609" name="Line 10"/>
          <p:cNvSpPr>
            <a:spLocks noChangeShapeType="1"/>
          </p:cNvSpPr>
          <p:nvPr/>
        </p:nvSpPr>
        <p:spPr bwMode="auto">
          <a:xfrm>
            <a:off x="6084888" y="1698625"/>
            <a:ext cx="647700" cy="431800"/>
          </a:xfrm>
          <a:prstGeom prst="line">
            <a:avLst/>
          </a:prstGeom>
          <a:noFill/>
          <a:ln w="38100">
            <a:solidFill>
              <a:srgbClr val="000080"/>
            </a:solidFill>
            <a:prstDash val="lgDash"/>
            <a:round/>
            <a:headEnd/>
            <a:tailEnd type="triangle" w="med" len="med"/>
          </a:ln>
        </p:spPr>
        <p:txBody>
          <a:bodyPr wrap="none" lIns="90000" tIns="46800" rIns="90000" bIns="46800" anchor="ctr"/>
          <a:lstStyle/>
          <a:p>
            <a:endParaRPr lang="ru-RU"/>
          </a:p>
        </p:txBody>
      </p:sp>
      <p:sp>
        <p:nvSpPr>
          <p:cNvPr id="25610" name="Line 11"/>
          <p:cNvSpPr>
            <a:spLocks noChangeShapeType="1"/>
          </p:cNvSpPr>
          <p:nvPr/>
        </p:nvSpPr>
        <p:spPr bwMode="auto">
          <a:xfrm>
            <a:off x="4787900" y="1700213"/>
            <a:ext cx="0" cy="1728787"/>
          </a:xfrm>
          <a:prstGeom prst="line">
            <a:avLst/>
          </a:prstGeom>
          <a:noFill/>
          <a:ln w="38100">
            <a:solidFill>
              <a:srgbClr val="000080"/>
            </a:solidFill>
            <a:prstDash val="lgDash"/>
            <a:round/>
            <a:headEnd/>
            <a:tailEnd type="triangle" w="med" len="med"/>
          </a:ln>
        </p:spPr>
        <p:txBody>
          <a:bodyPr wrap="none" lIns="90000" tIns="46800" rIns="90000" bIns="46800" anchor="ctr"/>
          <a:lstStyle/>
          <a:p>
            <a:endParaRPr lang="ru-RU"/>
          </a:p>
        </p:txBody>
      </p:sp>
      <p:sp>
        <p:nvSpPr>
          <p:cNvPr id="25611" name="Line 12"/>
          <p:cNvSpPr>
            <a:spLocks noChangeShapeType="1"/>
          </p:cNvSpPr>
          <p:nvPr/>
        </p:nvSpPr>
        <p:spPr bwMode="auto">
          <a:xfrm flipH="1">
            <a:off x="3492500" y="1700213"/>
            <a:ext cx="358775" cy="433387"/>
          </a:xfrm>
          <a:prstGeom prst="line">
            <a:avLst/>
          </a:prstGeom>
          <a:noFill/>
          <a:ln w="38100">
            <a:solidFill>
              <a:srgbClr val="000080"/>
            </a:solidFill>
            <a:prstDash val="lgDash"/>
            <a:round/>
            <a:headEnd/>
            <a:tailEnd/>
          </a:ln>
        </p:spPr>
        <p:txBody>
          <a:bodyPr wrap="none" lIns="90000" tIns="46800" rIns="90000" bIns="46800" anchor="ctr"/>
          <a:lstStyle/>
          <a:p>
            <a:endParaRPr lang="ru-RU"/>
          </a:p>
        </p:txBody>
      </p:sp>
      <p:sp>
        <p:nvSpPr>
          <p:cNvPr id="25612" name="Line 14"/>
          <p:cNvSpPr>
            <a:spLocks noChangeShapeType="1"/>
          </p:cNvSpPr>
          <p:nvPr/>
        </p:nvSpPr>
        <p:spPr bwMode="auto">
          <a:xfrm flipH="1">
            <a:off x="1692275" y="2997200"/>
            <a:ext cx="1295400" cy="1727200"/>
          </a:xfrm>
          <a:prstGeom prst="line">
            <a:avLst/>
          </a:prstGeom>
          <a:noFill/>
          <a:ln w="38100">
            <a:solidFill>
              <a:srgbClr val="000080"/>
            </a:solidFill>
            <a:prstDash val="lgDash"/>
            <a:round/>
            <a:headEnd/>
            <a:tailEnd type="triangle" w="med" len="med"/>
          </a:ln>
        </p:spPr>
        <p:txBody>
          <a:bodyPr wrap="none" lIns="90000" tIns="46800" rIns="90000" bIns="46800" anchor="ctr"/>
          <a:lstStyle/>
          <a:p>
            <a:endParaRPr lang="ru-RU"/>
          </a:p>
        </p:txBody>
      </p:sp>
      <p:sp>
        <p:nvSpPr>
          <p:cNvPr id="25613" name="Line 15"/>
          <p:cNvSpPr>
            <a:spLocks noChangeShapeType="1"/>
          </p:cNvSpPr>
          <p:nvPr/>
        </p:nvSpPr>
        <p:spPr bwMode="auto">
          <a:xfrm>
            <a:off x="5508625" y="1628775"/>
            <a:ext cx="431800" cy="504825"/>
          </a:xfrm>
          <a:prstGeom prst="line">
            <a:avLst/>
          </a:prstGeom>
          <a:noFill/>
          <a:ln w="38100">
            <a:solidFill>
              <a:srgbClr val="000080"/>
            </a:solidFill>
            <a:prstDash val="lgDash"/>
            <a:round/>
            <a:headEnd/>
            <a:tailEnd/>
          </a:ln>
        </p:spPr>
        <p:txBody>
          <a:bodyPr wrap="none" lIns="90000" tIns="46800" rIns="90000" bIns="46800" anchor="ctr"/>
          <a:lstStyle/>
          <a:p>
            <a:endParaRPr lang="ru-RU"/>
          </a:p>
        </p:txBody>
      </p:sp>
      <p:sp>
        <p:nvSpPr>
          <p:cNvPr id="25614" name="Line 16"/>
          <p:cNvSpPr>
            <a:spLocks noChangeShapeType="1"/>
          </p:cNvSpPr>
          <p:nvPr/>
        </p:nvSpPr>
        <p:spPr bwMode="auto">
          <a:xfrm>
            <a:off x="6443663" y="2997200"/>
            <a:ext cx="1368425" cy="1727200"/>
          </a:xfrm>
          <a:prstGeom prst="line">
            <a:avLst/>
          </a:prstGeom>
          <a:noFill/>
          <a:ln w="38100">
            <a:solidFill>
              <a:srgbClr val="000080"/>
            </a:solidFill>
            <a:prstDash val="lgDash"/>
            <a:round/>
            <a:headEnd/>
            <a:tailEnd type="triangle" w="med" len="med"/>
          </a:ln>
        </p:spPr>
        <p:txBody>
          <a:bodyPr wrap="none" lIns="90000" tIns="46800" rIns="90000" bIns="46800" anchor="ctr"/>
          <a:lstStyle/>
          <a:p>
            <a:endParaRPr lang="ru-RU"/>
          </a:p>
        </p:txBody>
      </p:sp>
      <p:sp>
        <p:nvSpPr>
          <p:cNvPr id="25615" name="Rectangle 1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23</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99010"/>
                                        </p:tgtEl>
                                        <p:attrNameLst>
                                          <p:attrName>style.visibility</p:attrName>
                                        </p:attrNameLst>
                                      </p:cBhvr>
                                      <p:to>
                                        <p:strVal val="visible"/>
                                      </p:to>
                                    </p:set>
                                    <p:anim calcmode="lin" valueType="num">
                                      <p:cBhvr>
                                        <p:cTn id="7" dur="500" fill="hold"/>
                                        <p:tgtEl>
                                          <p:spTgt spid="299010"/>
                                        </p:tgtEl>
                                        <p:attrNameLst>
                                          <p:attrName>ppt_w</p:attrName>
                                        </p:attrNameLst>
                                      </p:cBhvr>
                                      <p:tavLst>
                                        <p:tav tm="0">
                                          <p:val>
                                            <p:fltVal val="0"/>
                                          </p:val>
                                        </p:tav>
                                        <p:tav tm="100000">
                                          <p:val>
                                            <p:strVal val="#ppt_w"/>
                                          </p:val>
                                        </p:tav>
                                      </p:tavLst>
                                    </p:anim>
                                    <p:anim calcmode="lin" valueType="num">
                                      <p:cBhvr>
                                        <p:cTn id="8" dur="500" fill="hold"/>
                                        <p:tgtEl>
                                          <p:spTgt spid="299010"/>
                                        </p:tgtEl>
                                        <p:attrNameLst>
                                          <p:attrName>ppt_h</p:attrName>
                                        </p:attrNameLst>
                                      </p:cBhvr>
                                      <p:tavLst>
                                        <p:tav tm="0">
                                          <p:val>
                                            <p:fltVal val="0"/>
                                          </p:val>
                                        </p:tav>
                                        <p:tav tm="100000">
                                          <p:val>
                                            <p:strVal val="#ppt_h"/>
                                          </p:val>
                                        </p:tav>
                                      </p:tavLst>
                                    </p:anim>
                                    <p:anim calcmode="lin" valueType="num">
                                      <p:cBhvr>
                                        <p:cTn id="9" dur="500" fill="hold"/>
                                        <p:tgtEl>
                                          <p:spTgt spid="299010"/>
                                        </p:tgtEl>
                                        <p:attrNameLst>
                                          <p:attrName>style.rotation</p:attrName>
                                        </p:attrNameLst>
                                      </p:cBhvr>
                                      <p:tavLst>
                                        <p:tav tm="0">
                                          <p:val>
                                            <p:fltVal val="360"/>
                                          </p:val>
                                        </p:tav>
                                        <p:tav tm="100000">
                                          <p:val>
                                            <p:fltVal val="0"/>
                                          </p:val>
                                        </p:tav>
                                      </p:tavLst>
                                    </p:anim>
                                    <p:animEffect transition="in" filter="fade">
                                      <p:cBhvr>
                                        <p:cTn id="10" dur="500"/>
                                        <p:tgtEl>
                                          <p:spTgt spid="299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lstStyle/>
          <a:p>
            <a:pPr algn="ctr" eaLnBrk="1" hangingPunct="1"/>
            <a:r>
              <a:rPr lang="uk-UA" smtClean="0"/>
              <a:t>Розкол Церкви</a:t>
            </a:r>
            <a:br>
              <a:rPr lang="uk-UA" smtClean="0"/>
            </a:br>
            <a:r>
              <a:rPr lang="uk-UA" sz="2800" smtClean="0"/>
              <a:t>(1054)</a:t>
            </a:r>
            <a:endParaRPr lang="ru-RU" sz="2800" smtClean="0"/>
          </a:p>
        </p:txBody>
      </p:sp>
      <p:sp>
        <p:nvSpPr>
          <p:cNvPr id="26627" name="Line 4"/>
          <p:cNvSpPr>
            <a:spLocks noChangeShapeType="1"/>
          </p:cNvSpPr>
          <p:nvPr/>
        </p:nvSpPr>
        <p:spPr bwMode="auto">
          <a:xfrm flipH="1">
            <a:off x="2411413" y="1700213"/>
            <a:ext cx="1439862" cy="792162"/>
          </a:xfrm>
          <a:prstGeom prst="line">
            <a:avLst/>
          </a:prstGeom>
          <a:noFill/>
          <a:ln w="38100">
            <a:solidFill>
              <a:schemeClr val="tx1"/>
            </a:solidFill>
            <a:round/>
            <a:headEnd/>
            <a:tailEnd type="triangle" w="med" len="med"/>
          </a:ln>
        </p:spPr>
        <p:txBody>
          <a:bodyPr wrap="none" lIns="90000" tIns="46800" rIns="90000" bIns="46800" anchor="ctr"/>
          <a:lstStyle/>
          <a:p>
            <a:endParaRPr lang="ru-RU"/>
          </a:p>
        </p:txBody>
      </p:sp>
      <p:sp>
        <p:nvSpPr>
          <p:cNvPr id="26628" name="Line 5"/>
          <p:cNvSpPr>
            <a:spLocks noChangeShapeType="1"/>
          </p:cNvSpPr>
          <p:nvPr/>
        </p:nvSpPr>
        <p:spPr bwMode="auto">
          <a:xfrm>
            <a:off x="5219700" y="1700213"/>
            <a:ext cx="1368425" cy="792162"/>
          </a:xfrm>
          <a:prstGeom prst="line">
            <a:avLst/>
          </a:prstGeom>
          <a:noFill/>
          <a:ln w="38100">
            <a:solidFill>
              <a:schemeClr val="tx1"/>
            </a:solidFill>
            <a:round/>
            <a:headEnd/>
            <a:tailEnd type="triangle" w="med" len="med"/>
          </a:ln>
        </p:spPr>
        <p:txBody>
          <a:bodyPr wrap="none" lIns="90000" tIns="46800" rIns="90000" bIns="46800" anchor="ctr"/>
          <a:lstStyle/>
          <a:p>
            <a:endParaRPr lang="ru-RU"/>
          </a:p>
        </p:txBody>
      </p:sp>
      <p:sp>
        <p:nvSpPr>
          <p:cNvPr id="26629" name="Rectangle 6"/>
          <p:cNvSpPr>
            <a:spLocks noChangeArrowheads="1"/>
          </p:cNvSpPr>
          <p:nvPr/>
        </p:nvSpPr>
        <p:spPr bwMode="auto">
          <a:xfrm>
            <a:off x="5435600" y="2565400"/>
            <a:ext cx="3168650" cy="3959225"/>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uk-UA" sz="2800" b="1" u="sng"/>
              <a:t>Західну</a:t>
            </a:r>
          </a:p>
          <a:p>
            <a:pPr algn="ctr"/>
            <a:r>
              <a:rPr lang="uk-UA" sz="2000" b="1" u="sng"/>
              <a:t>(згодом Католицька)</a:t>
            </a:r>
          </a:p>
          <a:p>
            <a:pPr algn="ctr"/>
            <a:r>
              <a:rPr lang="ru-RU" b="1" u="sng"/>
              <a:t>з центром у Римі,</a:t>
            </a:r>
          </a:p>
          <a:p>
            <a:pPr algn="ctr"/>
            <a:r>
              <a:rPr lang="ru-RU" b="1" u="sng"/>
              <a:t>яка в 476 р. Припинила</a:t>
            </a:r>
          </a:p>
          <a:p>
            <a:pPr algn="ctr"/>
            <a:r>
              <a:rPr lang="ru-RU" b="1" u="sng"/>
              <a:t>своє існування,</a:t>
            </a:r>
          </a:p>
          <a:p>
            <a:pPr algn="ctr"/>
            <a:r>
              <a:rPr lang="ru-RU" b="1" u="sng"/>
              <a:t>не витримавши</a:t>
            </a:r>
          </a:p>
          <a:p>
            <a:pPr algn="ctr"/>
            <a:r>
              <a:rPr lang="ru-RU" b="1" u="sng"/>
              <a:t>внутрішніх соціальних</a:t>
            </a:r>
          </a:p>
          <a:p>
            <a:pPr algn="ctr"/>
            <a:r>
              <a:rPr lang="ru-RU" b="1" u="sng"/>
              <a:t>потрясінь (повстань рабів)</a:t>
            </a:r>
          </a:p>
          <a:p>
            <a:pPr algn="ctr"/>
            <a:r>
              <a:rPr lang="ru-RU" b="1" u="sng"/>
              <a:t>й ударів варварських</a:t>
            </a:r>
          </a:p>
          <a:p>
            <a:pPr algn="ctr"/>
            <a:r>
              <a:rPr lang="ru-RU" b="1" u="sng"/>
              <a:t>(чужо­земних) племен</a:t>
            </a:r>
            <a:r>
              <a:rPr lang="ru-RU"/>
              <a:t> </a:t>
            </a:r>
          </a:p>
        </p:txBody>
      </p:sp>
      <p:sp>
        <p:nvSpPr>
          <p:cNvPr id="26630" name="Rectangle 7"/>
          <p:cNvSpPr>
            <a:spLocks noChangeArrowheads="1"/>
          </p:cNvSpPr>
          <p:nvPr/>
        </p:nvSpPr>
        <p:spPr bwMode="auto">
          <a:xfrm>
            <a:off x="900113" y="2565400"/>
            <a:ext cx="3167062" cy="3959225"/>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uk-UA" sz="2800" b="1" u="sng"/>
              <a:t>Східну</a:t>
            </a:r>
          </a:p>
          <a:p>
            <a:pPr algn="ctr"/>
            <a:r>
              <a:rPr lang="uk-UA" sz="2000" b="1" u="sng"/>
              <a:t>(згодом Православна)</a:t>
            </a:r>
          </a:p>
          <a:p>
            <a:pPr algn="ctr"/>
            <a:r>
              <a:rPr lang="ru-RU" b="1" u="sng"/>
              <a:t>з центром у Візантії, яку</a:t>
            </a:r>
          </a:p>
          <a:p>
            <a:pPr algn="ctr"/>
            <a:r>
              <a:rPr lang="ru-RU" b="1" u="sng"/>
              <a:t>в 330 р. імператор </a:t>
            </a:r>
          </a:p>
          <a:p>
            <a:pPr algn="ctr"/>
            <a:r>
              <a:rPr lang="ru-RU" b="1" u="sng"/>
              <a:t>Костянтин зробив</a:t>
            </a:r>
          </a:p>
          <a:p>
            <a:pPr algn="ctr"/>
            <a:r>
              <a:rPr lang="ru-RU" b="1" u="sng"/>
              <a:t>столицею своєї</a:t>
            </a:r>
          </a:p>
          <a:p>
            <a:pPr algn="ctr"/>
            <a:r>
              <a:rPr lang="ru-RU" b="1" u="sng"/>
              <a:t>держави, назвавши</a:t>
            </a:r>
          </a:p>
          <a:p>
            <a:pPr algn="ctr"/>
            <a:r>
              <a:rPr lang="ru-RU" b="1" u="sng"/>
              <a:t>її Константинополем</a:t>
            </a:r>
          </a:p>
          <a:p>
            <a:pPr algn="ctr"/>
            <a:r>
              <a:rPr lang="ru-RU" b="1" u="sng"/>
              <a:t>(у 1453 р. був завойований</a:t>
            </a:r>
          </a:p>
          <a:p>
            <a:pPr algn="ctr"/>
            <a:r>
              <a:rPr lang="ru-RU" b="1" u="sng"/>
              <a:t>турками).</a:t>
            </a:r>
            <a:endParaRPr lang="ru-RU"/>
          </a:p>
        </p:txBody>
      </p:sp>
      <p:sp>
        <p:nvSpPr>
          <p:cNvPr id="26631" name="Rectangle 8"/>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24</a:t>
            </a:r>
            <a:endParaRPr lang="ru-RU" b="1"/>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301058"/>
                                        </p:tgtEl>
                                        <p:attrNameLst>
                                          <p:attrName>style.visibility</p:attrName>
                                        </p:attrNameLst>
                                      </p:cBhvr>
                                      <p:to>
                                        <p:strVal val="visible"/>
                                      </p:to>
                                    </p:set>
                                    <p:anim calcmode="lin" valueType="num">
                                      <p:cBhvr>
                                        <p:cTn id="7" dur="1000" fill="hold"/>
                                        <p:tgtEl>
                                          <p:spTgt spid="301058"/>
                                        </p:tgtEl>
                                        <p:attrNameLst>
                                          <p:attrName>ppt_w</p:attrName>
                                        </p:attrNameLst>
                                      </p:cBhvr>
                                      <p:tavLst>
                                        <p:tav tm="0">
                                          <p:val>
                                            <p:strVal val="#ppt_w+.3"/>
                                          </p:val>
                                        </p:tav>
                                        <p:tav tm="100000">
                                          <p:val>
                                            <p:strVal val="#ppt_w"/>
                                          </p:val>
                                        </p:tav>
                                      </p:tavLst>
                                    </p:anim>
                                    <p:anim calcmode="lin" valueType="num">
                                      <p:cBhvr>
                                        <p:cTn id="8" dur="1000" fill="hold"/>
                                        <p:tgtEl>
                                          <p:spTgt spid="301058"/>
                                        </p:tgtEl>
                                        <p:attrNameLst>
                                          <p:attrName>ppt_h</p:attrName>
                                        </p:attrNameLst>
                                      </p:cBhvr>
                                      <p:tavLst>
                                        <p:tav tm="0">
                                          <p:val>
                                            <p:strVal val="#ppt_h"/>
                                          </p:val>
                                        </p:tav>
                                        <p:tav tm="100000">
                                          <p:val>
                                            <p:strVal val="#ppt_h"/>
                                          </p:val>
                                        </p:tav>
                                      </p:tavLst>
                                    </p:anim>
                                    <p:animEffect transition="in" filter="fade">
                                      <p:cBhvr>
                                        <p:cTn id="9" dur="1000"/>
                                        <p:tgtEl>
                                          <p:spTgt spid="301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5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p:txBody>
          <a:bodyPr/>
          <a:lstStyle/>
          <a:p>
            <a:pPr algn="ctr" eaLnBrk="1" hangingPunct="1"/>
            <a:r>
              <a:rPr lang="uk-UA" sz="4800" smtClean="0"/>
              <a:t>3 основні течії</a:t>
            </a:r>
            <a:endParaRPr lang="ru-RU" sz="4800" smtClean="0"/>
          </a:p>
        </p:txBody>
      </p:sp>
      <p:sp>
        <p:nvSpPr>
          <p:cNvPr id="302083" name="Rectangle 3"/>
          <p:cNvSpPr>
            <a:spLocks noGrp="1" noChangeArrowheads="1"/>
          </p:cNvSpPr>
          <p:nvPr>
            <p:ph type="body" idx="1"/>
          </p:nvPr>
        </p:nvSpPr>
        <p:spPr>
          <a:xfrm>
            <a:off x="468313" y="1628775"/>
            <a:ext cx="8207375" cy="1295400"/>
          </a:xfrm>
        </p:spPr>
        <p:txBody>
          <a:bodyPr/>
          <a:lstStyle/>
          <a:p>
            <a:pPr algn="ctr" eaLnBrk="1" hangingPunct="1">
              <a:buFontTx/>
              <a:buNone/>
            </a:pPr>
            <a:r>
              <a:rPr lang="ru-RU" sz="1800" smtClean="0"/>
              <a:t>У XVI ст. стався ще один великий церковний розкол, коли у Західній Європі в процесі Реформації від католицизму відокремилися </a:t>
            </a:r>
            <a:r>
              <a:rPr lang="ru-RU" sz="1800" b="1" u="sng" smtClean="0"/>
              <a:t>протестантські церкви</a:t>
            </a:r>
            <a:r>
              <a:rPr lang="ru-RU" sz="1800" b="1" smtClean="0"/>
              <a:t>. </a:t>
            </a:r>
          </a:p>
        </p:txBody>
      </p:sp>
      <p:sp>
        <p:nvSpPr>
          <p:cNvPr id="302085" name="Rectangle 5"/>
          <p:cNvSpPr>
            <a:spLocks noChangeArrowheads="1"/>
          </p:cNvSpPr>
          <p:nvPr/>
        </p:nvSpPr>
        <p:spPr bwMode="auto">
          <a:xfrm>
            <a:off x="827088" y="2781300"/>
            <a:ext cx="3168650" cy="1295400"/>
          </a:xfrm>
          <a:prstGeom prst="rect">
            <a:avLst/>
          </a:prstGeom>
          <a:solidFill>
            <a:srgbClr val="EBFFEB"/>
          </a:solidFill>
          <a:ln w="38100">
            <a:solidFill>
              <a:schemeClr val="tx1"/>
            </a:solidFill>
            <a:miter lim="800000"/>
            <a:headEnd/>
            <a:tailEnd/>
          </a:ln>
          <a:effectLst/>
        </p:spPr>
        <p:txBody>
          <a:bodyPr wrap="none" lIns="90000" tIns="46800" rIns="90000" bIns="46800" anchor="ctr"/>
          <a:lstStyle/>
          <a:p>
            <a:pPr algn="ctr">
              <a:defRPr/>
            </a:pPr>
            <a:r>
              <a:rPr lang="ru-RU" sz="2800" b="1" u="sng">
                <a:effectLst>
                  <a:outerShdw blurRad="38100" dist="38100" dir="2700000" algn="tl">
                    <a:srgbClr val="FFFFFF"/>
                  </a:outerShdw>
                </a:effectLst>
              </a:rPr>
              <a:t>Православ'я</a:t>
            </a:r>
            <a:r>
              <a:rPr lang="ru-RU">
                <a:effectLst>
                  <a:outerShdw blurRad="38100" dist="38100" dir="2700000" algn="tl">
                    <a:srgbClr val="FFFFFF"/>
                  </a:outerShdw>
                </a:effectLst>
              </a:rPr>
              <a:t> </a:t>
            </a:r>
          </a:p>
        </p:txBody>
      </p:sp>
      <p:sp>
        <p:nvSpPr>
          <p:cNvPr id="302086" name="Rectangle 6"/>
          <p:cNvSpPr>
            <a:spLocks noChangeArrowheads="1"/>
          </p:cNvSpPr>
          <p:nvPr/>
        </p:nvSpPr>
        <p:spPr bwMode="auto">
          <a:xfrm>
            <a:off x="5003800" y="2781300"/>
            <a:ext cx="3168650" cy="1295400"/>
          </a:xfrm>
          <a:prstGeom prst="rect">
            <a:avLst/>
          </a:prstGeom>
          <a:solidFill>
            <a:srgbClr val="EBFFEB"/>
          </a:solidFill>
          <a:ln w="38100">
            <a:solidFill>
              <a:schemeClr val="tx1"/>
            </a:solidFill>
            <a:miter lim="800000"/>
            <a:headEnd/>
            <a:tailEnd/>
          </a:ln>
          <a:effectLst/>
        </p:spPr>
        <p:txBody>
          <a:bodyPr wrap="none" lIns="90000" tIns="46800" rIns="90000" bIns="46800" anchor="ctr"/>
          <a:lstStyle/>
          <a:p>
            <a:pPr algn="ctr">
              <a:defRPr/>
            </a:pPr>
            <a:r>
              <a:rPr lang="ru-RU" sz="2800" b="1" u="sng">
                <a:effectLst>
                  <a:outerShdw blurRad="38100" dist="38100" dir="2700000" algn="tl">
                    <a:srgbClr val="FFFFFF"/>
                  </a:outerShdw>
                </a:effectLst>
              </a:rPr>
              <a:t>Католицизм </a:t>
            </a:r>
          </a:p>
        </p:txBody>
      </p:sp>
      <p:sp>
        <p:nvSpPr>
          <p:cNvPr id="302087" name="Rectangle 7"/>
          <p:cNvSpPr>
            <a:spLocks noChangeArrowheads="1"/>
          </p:cNvSpPr>
          <p:nvPr/>
        </p:nvSpPr>
        <p:spPr bwMode="auto">
          <a:xfrm>
            <a:off x="2916238" y="4149725"/>
            <a:ext cx="3168650" cy="1295400"/>
          </a:xfrm>
          <a:prstGeom prst="rect">
            <a:avLst/>
          </a:prstGeom>
          <a:solidFill>
            <a:srgbClr val="EBFFEB"/>
          </a:solidFill>
          <a:ln w="38100">
            <a:solidFill>
              <a:schemeClr val="tx1"/>
            </a:solidFill>
            <a:miter lim="800000"/>
            <a:headEnd/>
            <a:tailEnd/>
          </a:ln>
          <a:effectLst/>
        </p:spPr>
        <p:txBody>
          <a:bodyPr wrap="none" lIns="90000" tIns="46800" rIns="90000" bIns="46800" anchor="ctr"/>
          <a:lstStyle/>
          <a:p>
            <a:pPr algn="ctr">
              <a:defRPr/>
            </a:pPr>
            <a:r>
              <a:rPr lang="ru-RU" sz="2800" b="1" u="sng">
                <a:effectLst>
                  <a:outerShdw blurRad="38100" dist="38100" dir="2700000" algn="tl">
                    <a:srgbClr val="FFFFFF"/>
                  </a:outerShdw>
                </a:effectLst>
              </a:rPr>
              <a:t>Протестантизм</a:t>
            </a:r>
            <a:r>
              <a:rPr lang="ru-RU"/>
              <a:t> </a:t>
            </a:r>
          </a:p>
        </p:txBody>
      </p:sp>
      <p:cxnSp>
        <p:nvCxnSpPr>
          <p:cNvPr id="27655" name="AutoShape 8"/>
          <p:cNvCxnSpPr>
            <a:cxnSpLocks noChangeShapeType="1"/>
            <a:stCxn id="302082" idx="1"/>
            <a:endCxn id="302085" idx="1"/>
          </p:cNvCxnSpPr>
          <p:nvPr/>
        </p:nvCxnSpPr>
        <p:spPr bwMode="auto">
          <a:xfrm rot="10800000" flipH="1" flipV="1">
            <a:off x="457200" y="1143000"/>
            <a:ext cx="350838" cy="2286000"/>
          </a:xfrm>
          <a:prstGeom prst="curvedConnector3">
            <a:avLst>
              <a:gd name="adj1" fmla="val -65157"/>
            </a:avLst>
          </a:prstGeom>
          <a:noFill/>
          <a:ln w="38100">
            <a:solidFill>
              <a:schemeClr val="tx1"/>
            </a:solidFill>
            <a:round/>
            <a:headEnd/>
            <a:tailEnd type="triangle" w="med" len="med"/>
          </a:ln>
        </p:spPr>
      </p:cxnSp>
      <p:cxnSp>
        <p:nvCxnSpPr>
          <p:cNvPr id="27656" name="AutoShape 9"/>
          <p:cNvCxnSpPr>
            <a:cxnSpLocks noChangeShapeType="1"/>
            <a:stCxn id="302082" idx="3"/>
            <a:endCxn id="302086" idx="3"/>
          </p:cNvCxnSpPr>
          <p:nvPr/>
        </p:nvCxnSpPr>
        <p:spPr bwMode="auto">
          <a:xfrm flipH="1">
            <a:off x="8191500" y="1143000"/>
            <a:ext cx="342900" cy="2286000"/>
          </a:xfrm>
          <a:prstGeom prst="curvedConnector3">
            <a:avLst>
              <a:gd name="adj1" fmla="val -66667"/>
            </a:avLst>
          </a:prstGeom>
          <a:noFill/>
          <a:ln w="38100">
            <a:solidFill>
              <a:schemeClr val="tx1"/>
            </a:solidFill>
            <a:round/>
            <a:headEnd/>
            <a:tailEnd type="triangle" w="med" len="med"/>
          </a:ln>
        </p:spPr>
      </p:cxnSp>
      <p:sp>
        <p:nvSpPr>
          <p:cNvPr id="27657" name="Line 10"/>
          <p:cNvSpPr>
            <a:spLocks noChangeShapeType="1"/>
          </p:cNvSpPr>
          <p:nvPr/>
        </p:nvSpPr>
        <p:spPr bwMode="auto">
          <a:xfrm>
            <a:off x="4500563" y="1412875"/>
            <a:ext cx="0" cy="360363"/>
          </a:xfrm>
          <a:prstGeom prst="line">
            <a:avLst/>
          </a:prstGeom>
          <a:noFill/>
          <a:ln w="38100">
            <a:solidFill>
              <a:schemeClr val="tx1"/>
            </a:solidFill>
            <a:round/>
            <a:headEnd/>
            <a:tailEnd/>
          </a:ln>
        </p:spPr>
        <p:txBody>
          <a:bodyPr wrap="none" lIns="90000" tIns="46800" rIns="90000" bIns="46800" anchor="ctr"/>
          <a:lstStyle/>
          <a:p>
            <a:endParaRPr lang="ru-RU"/>
          </a:p>
        </p:txBody>
      </p:sp>
      <p:sp>
        <p:nvSpPr>
          <p:cNvPr id="27658" name="Line 11"/>
          <p:cNvSpPr>
            <a:spLocks noChangeShapeType="1"/>
          </p:cNvSpPr>
          <p:nvPr/>
        </p:nvSpPr>
        <p:spPr bwMode="auto">
          <a:xfrm>
            <a:off x="4500563" y="2781300"/>
            <a:ext cx="0" cy="1368425"/>
          </a:xfrm>
          <a:prstGeom prst="line">
            <a:avLst/>
          </a:prstGeom>
          <a:noFill/>
          <a:ln w="38100">
            <a:solidFill>
              <a:schemeClr val="tx1"/>
            </a:solidFill>
            <a:round/>
            <a:headEnd/>
            <a:tailEnd type="triangle" w="med" len="med"/>
          </a:ln>
        </p:spPr>
        <p:txBody>
          <a:bodyPr wrap="none" lIns="90000" tIns="46800" rIns="90000" bIns="46800" anchor="ctr"/>
          <a:lstStyle/>
          <a:p>
            <a:endParaRPr lang="ru-RU"/>
          </a:p>
        </p:txBody>
      </p:sp>
      <p:pic>
        <p:nvPicPr>
          <p:cNvPr id="27659" name="Picture 14" descr="пртест церк"/>
          <p:cNvPicPr>
            <a:picLocks noChangeAspect="1" noChangeArrowheads="1"/>
          </p:cNvPicPr>
          <p:nvPr/>
        </p:nvPicPr>
        <p:blipFill>
          <a:blip r:embed="rId2" cstate="print"/>
          <a:srcRect/>
          <a:stretch>
            <a:fillRect/>
          </a:stretch>
        </p:blipFill>
        <p:spPr bwMode="auto">
          <a:xfrm>
            <a:off x="3276600" y="5022850"/>
            <a:ext cx="2447925" cy="1835150"/>
          </a:xfrm>
          <a:prstGeom prst="rect">
            <a:avLst/>
          </a:prstGeom>
          <a:noFill/>
          <a:ln w="9525">
            <a:noFill/>
            <a:miter lim="800000"/>
            <a:headEnd/>
            <a:tailEnd/>
          </a:ln>
        </p:spPr>
      </p:pic>
      <p:pic>
        <p:nvPicPr>
          <p:cNvPr id="27660" name="Picture 15" descr="3Landmark"/>
          <p:cNvPicPr>
            <a:picLocks noChangeAspect="1" noChangeArrowheads="1"/>
          </p:cNvPicPr>
          <p:nvPr/>
        </p:nvPicPr>
        <p:blipFill>
          <a:blip r:embed="rId3"/>
          <a:srcRect/>
          <a:stretch>
            <a:fillRect/>
          </a:stretch>
        </p:blipFill>
        <p:spPr bwMode="auto">
          <a:xfrm>
            <a:off x="250825" y="3644900"/>
            <a:ext cx="2519363" cy="2332038"/>
          </a:xfrm>
          <a:prstGeom prst="rect">
            <a:avLst/>
          </a:prstGeom>
          <a:noFill/>
          <a:ln w="9525">
            <a:noFill/>
            <a:miter lim="800000"/>
            <a:headEnd/>
            <a:tailEnd/>
          </a:ln>
        </p:spPr>
      </p:pic>
      <p:pic>
        <p:nvPicPr>
          <p:cNvPr id="27661" name="Picture 16" descr="катол церк"/>
          <p:cNvPicPr>
            <a:picLocks noChangeAspect="1" noChangeArrowheads="1"/>
          </p:cNvPicPr>
          <p:nvPr/>
        </p:nvPicPr>
        <p:blipFill>
          <a:blip r:embed="rId4"/>
          <a:srcRect/>
          <a:stretch>
            <a:fillRect/>
          </a:stretch>
        </p:blipFill>
        <p:spPr bwMode="auto">
          <a:xfrm>
            <a:off x="6443663" y="3644900"/>
            <a:ext cx="1998662" cy="2663825"/>
          </a:xfrm>
          <a:prstGeom prst="rect">
            <a:avLst/>
          </a:prstGeom>
          <a:noFill/>
          <a:ln w="9525">
            <a:noFill/>
            <a:miter lim="800000"/>
            <a:headEnd/>
            <a:tailEnd/>
          </a:ln>
        </p:spPr>
      </p:pic>
      <p:sp>
        <p:nvSpPr>
          <p:cNvPr id="27662" name="Rectangle 1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25</a:t>
            </a:r>
            <a:endParaRPr lang="ru-RU" b="1"/>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02082"/>
                                        </p:tgtEl>
                                        <p:attrNameLst>
                                          <p:attrName>style.visibility</p:attrName>
                                        </p:attrNameLst>
                                      </p:cBhvr>
                                      <p:to>
                                        <p:strVal val="visible"/>
                                      </p:to>
                                    </p:set>
                                    <p:animEffect transition="in" filter="fade">
                                      <p:cBhvr>
                                        <p:cTn id="7" dur="1000"/>
                                        <p:tgtEl>
                                          <p:spTgt spid="302082"/>
                                        </p:tgtEl>
                                      </p:cBhvr>
                                    </p:animEffect>
                                    <p:anim calcmode="lin" valueType="num">
                                      <p:cBhvr>
                                        <p:cTn id="8" dur="1000" fill="hold"/>
                                        <p:tgtEl>
                                          <p:spTgt spid="302082"/>
                                        </p:tgtEl>
                                        <p:attrNameLst>
                                          <p:attrName>ppt_x</p:attrName>
                                        </p:attrNameLst>
                                      </p:cBhvr>
                                      <p:tavLst>
                                        <p:tav tm="0">
                                          <p:val>
                                            <p:strVal val="#ppt_x"/>
                                          </p:val>
                                        </p:tav>
                                        <p:tav tm="100000">
                                          <p:val>
                                            <p:strVal val="#ppt_x"/>
                                          </p:val>
                                        </p:tav>
                                      </p:tavLst>
                                    </p:anim>
                                    <p:anim calcmode="lin" valueType="num">
                                      <p:cBhvr>
                                        <p:cTn id="9" dur="898" decel="100000" fill="hold"/>
                                        <p:tgtEl>
                                          <p:spTgt spid="30208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0208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02083">
                                            <p:txEl>
                                              <p:pRg st="0" end="0"/>
                                            </p:txEl>
                                          </p:spTgt>
                                        </p:tgtEl>
                                        <p:attrNameLst>
                                          <p:attrName>style.visibility</p:attrName>
                                        </p:attrNameLst>
                                      </p:cBhvr>
                                      <p:to>
                                        <p:strVal val="visible"/>
                                      </p:to>
                                    </p:set>
                                    <p:animEffect transition="in" filter="fade">
                                      <p:cBhvr>
                                        <p:cTn id="15" dur="1000"/>
                                        <p:tgtEl>
                                          <p:spTgt spid="302083">
                                            <p:txEl>
                                              <p:pRg st="0" end="0"/>
                                            </p:txEl>
                                          </p:spTgt>
                                        </p:tgtEl>
                                      </p:cBhvr>
                                    </p:animEffect>
                                    <p:anim calcmode="lin" valueType="num">
                                      <p:cBhvr>
                                        <p:cTn id="16" dur="1000" fill="hold"/>
                                        <p:tgtEl>
                                          <p:spTgt spid="30208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0208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0208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2" grpId="0"/>
      <p:bldP spid="30208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pPr algn="ctr" eaLnBrk="1" hangingPunct="1"/>
            <a:r>
              <a:rPr lang="uk-UA" smtClean="0"/>
              <a:t>Християнське Віровчення</a:t>
            </a:r>
            <a:endParaRPr lang="ru-RU" smtClean="0"/>
          </a:p>
        </p:txBody>
      </p:sp>
      <p:sp>
        <p:nvSpPr>
          <p:cNvPr id="303107" name="Rectangle 3"/>
          <p:cNvSpPr>
            <a:spLocks noGrp="1" noChangeArrowheads="1"/>
          </p:cNvSpPr>
          <p:nvPr>
            <p:ph type="body" idx="1"/>
          </p:nvPr>
        </p:nvSpPr>
        <p:spPr/>
        <p:txBody>
          <a:bodyPr/>
          <a:lstStyle/>
          <a:p>
            <a:pPr eaLnBrk="1" hangingPunct="1">
              <a:lnSpc>
                <a:spcPct val="115000"/>
              </a:lnSpc>
            </a:pPr>
            <a:r>
              <a:rPr lang="ru-RU" sz="2000" smtClean="0"/>
              <a:t>Основні догмати — положення християнського віровчення, які складалися протягом багатьох століть, сформульовані у Біблії та постановах християнських вселенських соборів, їхня сутність викладена у 12 пунктах Символу віри, прийнятого на Нікейському (325 р.) та Антіохійському (381 р.) Вселенських соборах. </a:t>
            </a:r>
          </a:p>
          <a:p>
            <a:pPr eaLnBrk="1" hangingPunct="1">
              <a:lnSpc>
                <a:spcPct val="115000"/>
              </a:lnSpc>
            </a:pPr>
            <a:r>
              <a:rPr lang="ru-RU" sz="2000" smtClean="0"/>
              <a:t>Символ віри — стислий виклад головних догматів релігійного напряму Церкви, які обов'язково повинні визнаватися віруючими. </a:t>
            </a:r>
          </a:p>
        </p:txBody>
      </p:sp>
      <p:sp>
        <p:nvSpPr>
          <p:cNvPr id="28676" name="Rectangle 5"/>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26</a:t>
            </a:r>
            <a:endParaRPr lang="ru-RU" b="1"/>
          </a:p>
        </p:txBody>
      </p:sp>
      <p:pic>
        <p:nvPicPr>
          <p:cNvPr id="303111" name="vmeste.mp3">
            <a:hlinkClick r:id="" action="ppaction://media"/>
          </p:cNvPr>
          <p:cNvPicPr>
            <a:picLocks noRot="1" noChangeAspect="1" noChangeArrowheads="1"/>
          </p:cNvPicPr>
          <p:nvPr>
            <a:audioFile r:link="rId1"/>
          </p:nvPr>
        </p:nvPicPr>
        <p:blipFill>
          <a:blip r:embed="rId3"/>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03106"/>
                                        </p:tgtEl>
                                        <p:attrNameLst>
                                          <p:attrName>style.visibility</p:attrName>
                                        </p:attrNameLst>
                                      </p:cBhvr>
                                      <p:to>
                                        <p:strVal val="visible"/>
                                      </p:to>
                                    </p:set>
                                    <p:anim calcmode="lin" valueType="num">
                                      <p:cBhvr>
                                        <p:cTn id="7" dur="500" fill="hold"/>
                                        <p:tgtEl>
                                          <p:spTgt spid="303106"/>
                                        </p:tgtEl>
                                        <p:attrNameLst>
                                          <p:attrName>ppt_w</p:attrName>
                                        </p:attrNameLst>
                                      </p:cBhvr>
                                      <p:tavLst>
                                        <p:tav tm="0">
                                          <p:val>
                                            <p:fltVal val="0"/>
                                          </p:val>
                                        </p:tav>
                                        <p:tav tm="100000">
                                          <p:val>
                                            <p:strVal val="#ppt_w"/>
                                          </p:val>
                                        </p:tav>
                                      </p:tavLst>
                                    </p:anim>
                                    <p:anim calcmode="lin" valueType="num">
                                      <p:cBhvr>
                                        <p:cTn id="8" dur="500" fill="hold"/>
                                        <p:tgtEl>
                                          <p:spTgt spid="30310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03107">
                                            <p:txEl>
                                              <p:pRg st="0" end="0"/>
                                            </p:txEl>
                                          </p:spTgt>
                                        </p:tgtEl>
                                        <p:attrNameLst>
                                          <p:attrName>style.visibility</p:attrName>
                                        </p:attrNameLst>
                                      </p:cBhvr>
                                      <p:to>
                                        <p:strVal val="visible"/>
                                      </p:to>
                                    </p:set>
                                    <p:anim calcmode="lin" valueType="num">
                                      <p:cBhvr>
                                        <p:cTn id="13" dur="500" fill="hold"/>
                                        <p:tgtEl>
                                          <p:spTgt spid="30310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0310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03107">
                                            <p:txEl>
                                              <p:pRg st="1" end="1"/>
                                            </p:txEl>
                                          </p:spTgt>
                                        </p:tgtEl>
                                        <p:attrNameLst>
                                          <p:attrName>style.visibility</p:attrName>
                                        </p:attrNameLst>
                                      </p:cBhvr>
                                      <p:to>
                                        <p:strVal val="visible"/>
                                      </p:to>
                                    </p:set>
                                    <p:anim calcmode="lin" valueType="num">
                                      <p:cBhvr>
                                        <p:cTn id="19" dur="500" fill="hold"/>
                                        <p:tgtEl>
                                          <p:spTgt spid="303107">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03107">
                                            <p:txEl>
                                              <p:pRg st="1" end="1"/>
                                            </p:txEl>
                                          </p:spTgt>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1" presetClass="mediacall" presetSubtype="0" fill="hold" nodeType="afterEffect">
                                  <p:stCondLst>
                                    <p:cond delay="0"/>
                                  </p:stCondLst>
                                  <p:childTnLst>
                                    <p:cmd type="call" cmd="playFrom(0.0)">
                                      <p:cBhvr>
                                        <p:cTn id="23" dur="1" fill="hold"/>
                                        <p:tgtEl>
                                          <p:spTgt spid="3031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45">
                <p:cTn id="24" fill="hold" display="0">
                  <p:stCondLst>
                    <p:cond delay="indefinite"/>
                  </p:stCondLst>
                  <p:endCondLst>
                    <p:cond evt="onPrev" delay="0">
                      <p:tgtEl>
                        <p:sldTgt/>
                      </p:tgtEl>
                    </p:cond>
                    <p:cond evt="onStopAudio" delay="0">
                      <p:tgtEl>
                        <p:sldTgt/>
                      </p:tgtEl>
                    </p:cond>
                  </p:endCondLst>
                </p:cTn>
                <p:tgtEl>
                  <p:spTgt spid="303111"/>
                </p:tgtEl>
              </p:cMediaNode>
            </p:audio>
          </p:childTnLst>
        </p:cTn>
      </p:par>
    </p:tnLst>
    <p:bldLst>
      <p:bldP spid="303106" grpId="0"/>
      <p:bldP spid="303107"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p:txBody>
          <a:bodyPr/>
          <a:lstStyle/>
          <a:p>
            <a:pPr algn="ctr" eaLnBrk="1" hangingPunct="1"/>
            <a:r>
              <a:rPr lang="uk-UA" smtClean="0"/>
              <a:t>10 заповідей Божих:</a:t>
            </a:r>
            <a:endParaRPr lang="ru-RU" smtClean="0"/>
          </a:p>
        </p:txBody>
      </p:sp>
      <p:sp>
        <p:nvSpPr>
          <p:cNvPr id="29699" name="Rectangle 4"/>
          <p:cNvSpPr>
            <a:spLocks noChangeArrowheads="1"/>
          </p:cNvSpPr>
          <p:nvPr/>
        </p:nvSpPr>
        <p:spPr bwMode="auto">
          <a:xfrm>
            <a:off x="684213" y="1700213"/>
            <a:ext cx="8280400" cy="433387"/>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Я Господь Бог твій, не будеш мати інших богів, крім Мене.</a:t>
            </a:r>
          </a:p>
        </p:txBody>
      </p:sp>
      <p:sp>
        <p:nvSpPr>
          <p:cNvPr id="29700" name="Rectangle 5"/>
          <p:cNvSpPr>
            <a:spLocks noChangeArrowheads="1"/>
          </p:cNvSpPr>
          <p:nvPr/>
        </p:nvSpPr>
        <p:spPr bwMode="auto">
          <a:xfrm>
            <a:off x="684213" y="2205038"/>
            <a:ext cx="8280400" cy="576262"/>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Не роби собі ідола або чогось подібного до того, що на небі вгорі,</a:t>
            </a:r>
          </a:p>
          <a:p>
            <a:pPr algn="ctr"/>
            <a:r>
              <a:rPr lang="ru-RU"/>
              <a:t>або на землі долі, або у водах під землею, і не вклоняйся їм, і не служи їм. </a:t>
            </a:r>
          </a:p>
        </p:txBody>
      </p:sp>
      <p:sp>
        <p:nvSpPr>
          <p:cNvPr id="29701" name="Rectangle 7"/>
          <p:cNvSpPr>
            <a:spLocks noChangeArrowheads="1"/>
          </p:cNvSpPr>
          <p:nvPr/>
        </p:nvSpPr>
        <p:spPr bwMode="auto">
          <a:xfrm>
            <a:off x="684213" y="2852738"/>
            <a:ext cx="8280400" cy="431800"/>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Не взивай даремно імені Господа Бога твого. </a:t>
            </a:r>
          </a:p>
        </p:txBody>
      </p:sp>
      <p:sp>
        <p:nvSpPr>
          <p:cNvPr id="29702" name="Rectangle 8"/>
          <p:cNvSpPr>
            <a:spLocks noChangeArrowheads="1"/>
          </p:cNvSpPr>
          <p:nvPr/>
        </p:nvSpPr>
        <p:spPr bwMode="auto">
          <a:xfrm>
            <a:off x="684213" y="3357563"/>
            <a:ext cx="8280400" cy="576262"/>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Пам'ятай день святий святкувати: шість днів працюй і роби в них усі діла</a:t>
            </a:r>
          </a:p>
          <a:p>
            <a:pPr algn="ctr"/>
            <a:r>
              <a:rPr lang="ru-RU"/>
              <a:t>свої, а день сьомий — свято Господу Богу твоєму. </a:t>
            </a:r>
          </a:p>
        </p:txBody>
      </p:sp>
      <p:sp>
        <p:nvSpPr>
          <p:cNvPr id="29703" name="Rectangle 9"/>
          <p:cNvSpPr>
            <a:spLocks noChangeArrowheads="1"/>
          </p:cNvSpPr>
          <p:nvPr/>
        </p:nvSpPr>
        <p:spPr bwMode="auto">
          <a:xfrm>
            <a:off x="684213" y="4005263"/>
            <a:ext cx="8280400" cy="431800"/>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Шануй отця свого і матір свою, — добре тобі буде і довго житимеш на землі. </a:t>
            </a:r>
          </a:p>
        </p:txBody>
      </p:sp>
      <p:sp>
        <p:nvSpPr>
          <p:cNvPr id="29704" name="Rectangle 10"/>
          <p:cNvSpPr>
            <a:spLocks noChangeArrowheads="1"/>
          </p:cNvSpPr>
          <p:nvPr/>
        </p:nvSpPr>
        <p:spPr bwMode="auto">
          <a:xfrm>
            <a:off x="684213" y="4508500"/>
            <a:ext cx="2087562" cy="433388"/>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Не вбий. </a:t>
            </a:r>
          </a:p>
        </p:txBody>
      </p:sp>
      <p:sp>
        <p:nvSpPr>
          <p:cNvPr id="29705" name="Rectangle 11"/>
          <p:cNvSpPr>
            <a:spLocks noChangeArrowheads="1"/>
          </p:cNvSpPr>
          <p:nvPr/>
        </p:nvSpPr>
        <p:spPr bwMode="auto">
          <a:xfrm>
            <a:off x="3924300" y="4508500"/>
            <a:ext cx="2087563" cy="433388"/>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Не перелюбствуй.</a:t>
            </a:r>
          </a:p>
        </p:txBody>
      </p:sp>
      <p:sp>
        <p:nvSpPr>
          <p:cNvPr id="29706" name="Rectangle 12"/>
          <p:cNvSpPr>
            <a:spLocks noChangeArrowheads="1"/>
          </p:cNvSpPr>
          <p:nvPr/>
        </p:nvSpPr>
        <p:spPr bwMode="auto">
          <a:xfrm>
            <a:off x="6877050" y="4508500"/>
            <a:ext cx="2087563" cy="433388"/>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Не кради. </a:t>
            </a:r>
          </a:p>
        </p:txBody>
      </p:sp>
      <p:sp>
        <p:nvSpPr>
          <p:cNvPr id="29707" name="Rectangle 13"/>
          <p:cNvSpPr>
            <a:spLocks noChangeArrowheads="1"/>
          </p:cNvSpPr>
          <p:nvPr/>
        </p:nvSpPr>
        <p:spPr bwMode="auto">
          <a:xfrm>
            <a:off x="684213" y="5013325"/>
            <a:ext cx="8280400" cy="431800"/>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Не свідчи ложно на свого ближнього </a:t>
            </a:r>
          </a:p>
        </p:txBody>
      </p:sp>
      <p:sp>
        <p:nvSpPr>
          <p:cNvPr id="29708" name="Rectangle 14"/>
          <p:cNvSpPr>
            <a:spLocks noChangeArrowheads="1"/>
          </p:cNvSpPr>
          <p:nvPr/>
        </p:nvSpPr>
        <p:spPr bwMode="auto">
          <a:xfrm>
            <a:off x="684213" y="5516563"/>
            <a:ext cx="8280400" cy="936625"/>
          </a:xfrm>
          <a:prstGeom prst="rect">
            <a:avLst/>
          </a:prstGeom>
          <a:solidFill>
            <a:srgbClr val="EBFFEB"/>
          </a:solidFill>
          <a:ln w="38100">
            <a:solidFill>
              <a:schemeClr val="tx1"/>
            </a:solidFill>
            <a:miter lim="800000"/>
            <a:headEnd/>
            <a:tailEnd/>
          </a:ln>
        </p:spPr>
        <p:txBody>
          <a:bodyPr wrap="none" lIns="90000" tIns="46800" rIns="90000" bIns="46800" anchor="ctr"/>
          <a:lstStyle/>
          <a:p>
            <a:pPr algn="ctr"/>
            <a:r>
              <a:rPr lang="ru-RU"/>
              <a:t>Не жадай жони приятеля свого, не жадай дому</a:t>
            </a:r>
          </a:p>
          <a:p>
            <a:pPr algn="ctr"/>
            <a:r>
              <a:rPr lang="ru-RU"/>
              <a:t>ближнього свого, ані поля його, ані слуги його, ані вола його, ані осла</a:t>
            </a:r>
          </a:p>
          <a:p>
            <a:pPr algn="ctr"/>
            <a:r>
              <a:rPr lang="ru-RU"/>
              <a:t>його, ані всякої скотини його, ні чогось іншого, що є в ближнього твого.</a:t>
            </a:r>
          </a:p>
        </p:txBody>
      </p:sp>
      <p:sp>
        <p:nvSpPr>
          <p:cNvPr id="29709" name="WordArt 17"/>
          <p:cNvSpPr>
            <a:spLocks noChangeArrowheads="1" noChangeShapeType="1" noTextEdit="1"/>
          </p:cNvSpPr>
          <p:nvPr/>
        </p:nvSpPr>
        <p:spPr bwMode="auto">
          <a:xfrm>
            <a:off x="250825" y="1700213"/>
            <a:ext cx="288925" cy="360362"/>
          </a:xfrm>
          <a:prstGeom prst="rect">
            <a:avLst/>
          </a:prstGeom>
        </p:spPr>
        <p:txBody>
          <a:bodyPr wrap="none" fromWordArt="1">
            <a:prstTxWarp prst="textPlain">
              <a:avLst>
                <a:gd name="adj" fmla="val 50000"/>
              </a:avLst>
            </a:prstTxWarp>
          </a:bodyPr>
          <a:lstStyle/>
          <a:p>
            <a:pPr algn="ctr"/>
            <a:r>
              <a:rPr lang="ru-RU" sz="3600" kern="10">
                <a:ln w="31750">
                  <a:solidFill>
                    <a:schemeClr val="tx1"/>
                  </a:solidFill>
                  <a:round/>
                  <a:headEnd/>
                  <a:tailEnd/>
                </a:ln>
                <a:solidFill>
                  <a:srgbClr val="FFFF00"/>
                </a:solidFill>
                <a:latin typeface="Arial"/>
                <a:cs typeface="Arial"/>
              </a:rPr>
              <a:t>1</a:t>
            </a:r>
          </a:p>
        </p:txBody>
      </p:sp>
      <p:sp>
        <p:nvSpPr>
          <p:cNvPr id="29710" name="WordArt 18"/>
          <p:cNvSpPr>
            <a:spLocks noChangeArrowheads="1" noChangeShapeType="1" noTextEdit="1"/>
          </p:cNvSpPr>
          <p:nvPr/>
        </p:nvSpPr>
        <p:spPr bwMode="auto">
          <a:xfrm>
            <a:off x="323850" y="2205038"/>
            <a:ext cx="257175" cy="523875"/>
          </a:xfrm>
          <a:prstGeom prst="rect">
            <a:avLst/>
          </a:prstGeom>
        </p:spPr>
        <p:txBody>
          <a:bodyPr wrap="none" fromWordArt="1">
            <a:prstTxWarp prst="textPlain">
              <a:avLst>
                <a:gd name="adj" fmla="val 50000"/>
              </a:avLst>
            </a:prstTxWarp>
          </a:bodyPr>
          <a:lstStyle/>
          <a:p>
            <a:pPr algn="ctr"/>
            <a:r>
              <a:rPr lang="ru-RU" sz="3600" kern="10">
                <a:ln w="22225">
                  <a:solidFill>
                    <a:srgbClr val="000000"/>
                  </a:solidFill>
                  <a:round/>
                  <a:headEnd/>
                  <a:tailEnd/>
                </a:ln>
                <a:solidFill>
                  <a:srgbClr val="FFFF00"/>
                </a:solidFill>
                <a:latin typeface="Arial"/>
                <a:cs typeface="Arial"/>
              </a:rPr>
              <a:t>2</a:t>
            </a:r>
          </a:p>
        </p:txBody>
      </p:sp>
      <p:sp>
        <p:nvSpPr>
          <p:cNvPr id="29711" name="WordArt 19"/>
          <p:cNvSpPr>
            <a:spLocks noChangeArrowheads="1" noChangeShapeType="1" noTextEdit="1"/>
          </p:cNvSpPr>
          <p:nvPr/>
        </p:nvSpPr>
        <p:spPr bwMode="auto">
          <a:xfrm>
            <a:off x="323850" y="2852738"/>
            <a:ext cx="288925" cy="360362"/>
          </a:xfrm>
          <a:prstGeom prst="rect">
            <a:avLst/>
          </a:prstGeom>
        </p:spPr>
        <p:txBody>
          <a:bodyPr wrap="none" fromWordArt="1">
            <a:prstTxWarp prst="textPlain">
              <a:avLst>
                <a:gd name="adj" fmla="val 50000"/>
              </a:avLst>
            </a:prstTxWarp>
          </a:bodyPr>
          <a:lstStyle/>
          <a:p>
            <a:pPr algn="ctr"/>
            <a:r>
              <a:rPr lang="ru-RU" sz="3600" kern="10">
                <a:ln w="22225">
                  <a:solidFill>
                    <a:srgbClr val="000000"/>
                  </a:solidFill>
                  <a:round/>
                  <a:headEnd/>
                  <a:tailEnd/>
                </a:ln>
                <a:solidFill>
                  <a:srgbClr val="FFFF00"/>
                </a:solidFill>
                <a:latin typeface="Arial"/>
                <a:cs typeface="Arial"/>
              </a:rPr>
              <a:t>3</a:t>
            </a:r>
          </a:p>
        </p:txBody>
      </p:sp>
      <p:sp>
        <p:nvSpPr>
          <p:cNvPr id="29712" name="WordArt 20"/>
          <p:cNvSpPr>
            <a:spLocks noChangeArrowheads="1" noChangeShapeType="1" noTextEdit="1"/>
          </p:cNvSpPr>
          <p:nvPr/>
        </p:nvSpPr>
        <p:spPr bwMode="auto">
          <a:xfrm>
            <a:off x="323850" y="3357563"/>
            <a:ext cx="257175" cy="523875"/>
          </a:xfrm>
          <a:prstGeom prst="rect">
            <a:avLst/>
          </a:prstGeom>
        </p:spPr>
        <p:txBody>
          <a:bodyPr wrap="none" fromWordArt="1">
            <a:prstTxWarp prst="textPlain">
              <a:avLst>
                <a:gd name="adj" fmla="val 50000"/>
              </a:avLst>
            </a:prstTxWarp>
          </a:bodyPr>
          <a:lstStyle/>
          <a:p>
            <a:pPr algn="ctr"/>
            <a:r>
              <a:rPr lang="ru-RU" sz="3600" kern="10">
                <a:ln w="22225">
                  <a:solidFill>
                    <a:srgbClr val="000000"/>
                  </a:solidFill>
                  <a:round/>
                  <a:headEnd/>
                  <a:tailEnd/>
                </a:ln>
                <a:solidFill>
                  <a:srgbClr val="FFFF00"/>
                </a:solidFill>
                <a:latin typeface="Arial"/>
                <a:cs typeface="Arial"/>
              </a:rPr>
              <a:t>4</a:t>
            </a:r>
          </a:p>
        </p:txBody>
      </p:sp>
      <p:sp>
        <p:nvSpPr>
          <p:cNvPr id="29713" name="WordArt 21"/>
          <p:cNvSpPr>
            <a:spLocks noChangeArrowheads="1" noChangeShapeType="1" noTextEdit="1"/>
          </p:cNvSpPr>
          <p:nvPr/>
        </p:nvSpPr>
        <p:spPr bwMode="auto">
          <a:xfrm>
            <a:off x="323850" y="4005263"/>
            <a:ext cx="287338" cy="360362"/>
          </a:xfrm>
          <a:prstGeom prst="rect">
            <a:avLst/>
          </a:prstGeom>
        </p:spPr>
        <p:txBody>
          <a:bodyPr wrap="none" fromWordArt="1">
            <a:prstTxWarp prst="textPlain">
              <a:avLst>
                <a:gd name="adj" fmla="val 50000"/>
              </a:avLst>
            </a:prstTxWarp>
          </a:bodyPr>
          <a:lstStyle/>
          <a:p>
            <a:pPr algn="ctr"/>
            <a:r>
              <a:rPr lang="ru-RU" sz="3600" kern="10">
                <a:ln w="19050">
                  <a:solidFill>
                    <a:srgbClr val="000000"/>
                  </a:solidFill>
                  <a:round/>
                  <a:headEnd/>
                  <a:tailEnd/>
                </a:ln>
                <a:solidFill>
                  <a:srgbClr val="FFFF00"/>
                </a:solidFill>
                <a:latin typeface="Arial"/>
                <a:cs typeface="Arial"/>
              </a:rPr>
              <a:t>5</a:t>
            </a:r>
          </a:p>
        </p:txBody>
      </p:sp>
      <p:sp>
        <p:nvSpPr>
          <p:cNvPr id="29714" name="WordArt 22"/>
          <p:cNvSpPr>
            <a:spLocks noChangeArrowheads="1" noChangeShapeType="1" noTextEdit="1"/>
          </p:cNvSpPr>
          <p:nvPr/>
        </p:nvSpPr>
        <p:spPr bwMode="auto">
          <a:xfrm>
            <a:off x="395288" y="4508500"/>
            <a:ext cx="215900" cy="360363"/>
          </a:xfrm>
          <a:prstGeom prst="rect">
            <a:avLst/>
          </a:prstGeom>
        </p:spPr>
        <p:txBody>
          <a:bodyPr wrap="none" fromWordArt="1">
            <a:prstTxWarp prst="textPlain">
              <a:avLst>
                <a:gd name="adj" fmla="val 50000"/>
              </a:avLst>
            </a:prstTxWarp>
          </a:bodyPr>
          <a:lstStyle/>
          <a:p>
            <a:pPr algn="ctr"/>
            <a:r>
              <a:rPr lang="ru-RU" sz="3600" kern="10">
                <a:ln w="9525">
                  <a:solidFill>
                    <a:srgbClr val="000000"/>
                  </a:solidFill>
                  <a:round/>
                  <a:headEnd/>
                  <a:tailEnd/>
                </a:ln>
                <a:solidFill>
                  <a:srgbClr val="FFFF00"/>
                </a:solidFill>
                <a:latin typeface="Arial"/>
                <a:cs typeface="Arial"/>
              </a:rPr>
              <a:t>6</a:t>
            </a:r>
          </a:p>
        </p:txBody>
      </p:sp>
      <p:sp>
        <p:nvSpPr>
          <p:cNvPr id="29715" name="WordArt 23"/>
          <p:cNvSpPr>
            <a:spLocks noChangeArrowheads="1" noChangeShapeType="1" noTextEdit="1"/>
          </p:cNvSpPr>
          <p:nvPr/>
        </p:nvSpPr>
        <p:spPr bwMode="auto">
          <a:xfrm>
            <a:off x="3563938" y="4508500"/>
            <a:ext cx="287337" cy="360363"/>
          </a:xfrm>
          <a:prstGeom prst="rect">
            <a:avLst/>
          </a:prstGeom>
        </p:spPr>
        <p:txBody>
          <a:bodyPr wrap="none" fromWordArt="1">
            <a:prstTxWarp prst="textPlain">
              <a:avLst>
                <a:gd name="adj" fmla="val 50000"/>
              </a:avLst>
            </a:prstTxWarp>
          </a:bodyPr>
          <a:lstStyle/>
          <a:p>
            <a:pPr algn="ctr"/>
            <a:r>
              <a:rPr lang="ru-RU" sz="3600" kern="10">
                <a:ln w="25400">
                  <a:solidFill>
                    <a:srgbClr val="000000"/>
                  </a:solidFill>
                  <a:round/>
                  <a:headEnd/>
                  <a:tailEnd/>
                </a:ln>
                <a:solidFill>
                  <a:srgbClr val="FFFF00"/>
                </a:solidFill>
                <a:latin typeface="Arial"/>
                <a:cs typeface="Arial"/>
              </a:rPr>
              <a:t>7</a:t>
            </a:r>
          </a:p>
        </p:txBody>
      </p:sp>
      <p:sp>
        <p:nvSpPr>
          <p:cNvPr id="29716" name="WordArt 24"/>
          <p:cNvSpPr>
            <a:spLocks noChangeArrowheads="1" noChangeShapeType="1" noTextEdit="1"/>
          </p:cNvSpPr>
          <p:nvPr/>
        </p:nvSpPr>
        <p:spPr bwMode="auto">
          <a:xfrm>
            <a:off x="6516688" y="4508500"/>
            <a:ext cx="273050" cy="403225"/>
          </a:xfrm>
          <a:prstGeom prst="rect">
            <a:avLst/>
          </a:prstGeom>
        </p:spPr>
        <p:txBody>
          <a:bodyPr wrap="none" fromWordArt="1">
            <a:prstTxWarp prst="textPlain">
              <a:avLst>
                <a:gd name="adj" fmla="val 50000"/>
              </a:avLst>
            </a:prstTxWarp>
          </a:bodyPr>
          <a:lstStyle/>
          <a:p>
            <a:pPr algn="ctr"/>
            <a:r>
              <a:rPr lang="ru-RU" sz="3600" kern="10">
                <a:ln w="25400">
                  <a:solidFill>
                    <a:srgbClr val="000000"/>
                  </a:solidFill>
                  <a:round/>
                  <a:headEnd/>
                  <a:tailEnd/>
                </a:ln>
                <a:solidFill>
                  <a:srgbClr val="FFFF00"/>
                </a:solidFill>
                <a:latin typeface="Arial"/>
                <a:cs typeface="Arial"/>
              </a:rPr>
              <a:t>8</a:t>
            </a:r>
          </a:p>
        </p:txBody>
      </p:sp>
      <p:sp>
        <p:nvSpPr>
          <p:cNvPr id="29717" name="WordArt 25"/>
          <p:cNvSpPr>
            <a:spLocks noChangeArrowheads="1" noChangeShapeType="1" noTextEdit="1"/>
          </p:cNvSpPr>
          <p:nvPr/>
        </p:nvSpPr>
        <p:spPr bwMode="auto">
          <a:xfrm>
            <a:off x="323850" y="5013325"/>
            <a:ext cx="287338" cy="360363"/>
          </a:xfrm>
          <a:prstGeom prst="rect">
            <a:avLst/>
          </a:prstGeom>
        </p:spPr>
        <p:txBody>
          <a:bodyPr wrap="none" fromWordArt="1">
            <a:prstTxWarp prst="textPlain">
              <a:avLst>
                <a:gd name="adj" fmla="val 50000"/>
              </a:avLst>
            </a:prstTxWarp>
          </a:bodyPr>
          <a:lstStyle/>
          <a:p>
            <a:pPr algn="ctr"/>
            <a:r>
              <a:rPr lang="ru-RU" sz="3600" kern="10">
                <a:ln w="22225">
                  <a:solidFill>
                    <a:srgbClr val="000000"/>
                  </a:solidFill>
                  <a:round/>
                  <a:headEnd/>
                  <a:tailEnd/>
                </a:ln>
                <a:solidFill>
                  <a:srgbClr val="FFFF00"/>
                </a:solidFill>
                <a:latin typeface="Arial"/>
                <a:cs typeface="Arial"/>
              </a:rPr>
              <a:t>9</a:t>
            </a:r>
          </a:p>
        </p:txBody>
      </p:sp>
      <p:sp>
        <p:nvSpPr>
          <p:cNvPr id="29718" name="WordArt 26"/>
          <p:cNvSpPr>
            <a:spLocks noChangeArrowheads="1" noChangeShapeType="1" noTextEdit="1"/>
          </p:cNvSpPr>
          <p:nvPr/>
        </p:nvSpPr>
        <p:spPr bwMode="auto">
          <a:xfrm>
            <a:off x="250825" y="5661025"/>
            <a:ext cx="360363" cy="719138"/>
          </a:xfrm>
          <a:prstGeom prst="rect">
            <a:avLst/>
          </a:prstGeom>
        </p:spPr>
        <p:txBody>
          <a:bodyPr wrap="none" fromWordArt="1">
            <a:prstTxWarp prst="textPlain">
              <a:avLst>
                <a:gd name="adj" fmla="val 50000"/>
              </a:avLst>
            </a:prstTxWarp>
          </a:bodyPr>
          <a:lstStyle/>
          <a:p>
            <a:pPr algn="ctr"/>
            <a:r>
              <a:rPr lang="ru-RU" sz="3600" kern="10">
                <a:ln w="22225">
                  <a:solidFill>
                    <a:srgbClr val="000000"/>
                  </a:solidFill>
                  <a:round/>
                  <a:headEnd/>
                  <a:tailEnd/>
                </a:ln>
                <a:solidFill>
                  <a:srgbClr val="FFFF00"/>
                </a:solidFill>
                <a:latin typeface="Arial"/>
                <a:cs typeface="Arial"/>
              </a:rPr>
              <a:t>10</a:t>
            </a:r>
          </a:p>
        </p:txBody>
      </p:sp>
      <p:sp>
        <p:nvSpPr>
          <p:cNvPr id="29719" name="Rectangle 2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27</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304130"/>
                                        </p:tgtEl>
                                        <p:attrNameLst>
                                          <p:attrName>style.visibility</p:attrName>
                                        </p:attrNameLst>
                                      </p:cBhvr>
                                      <p:to>
                                        <p:strVal val="visible"/>
                                      </p:to>
                                    </p:set>
                                    <p:animEffect transition="in" filter="fade">
                                      <p:cBhvr>
                                        <p:cTn id="7" dur="600">
                                          <p:stCondLst>
                                            <p:cond delay="0"/>
                                          </p:stCondLst>
                                        </p:cTn>
                                        <p:tgtEl>
                                          <p:spTgt spid="304130"/>
                                        </p:tgtEl>
                                      </p:cBhvr>
                                    </p:animEffect>
                                    <p:anim calcmode="lin" valueType="num">
                                      <p:cBhvr>
                                        <p:cTn id="8" dur="600" fill="hold">
                                          <p:stCondLst>
                                            <p:cond delay="0"/>
                                          </p:stCondLst>
                                        </p:cTn>
                                        <p:tgtEl>
                                          <p:spTgt spid="304130"/>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304130"/>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30413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lstStyle/>
          <a:p>
            <a:pPr algn="ctr" eaLnBrk="1" hangingPunct="1"/>
            <a:r>
              <a:rPr lang="ru-RU" smtClean="0"/>
              <a:t>Обов'язки християнина </a:t>
            </a:r>
          </a:p>
        </p:txBody>
      </p:sp>
      <p:sp>
        <p:nvSpPr>
          <p:cNvPr id="30723" name="Rectangle 4"/>
          <p:cNvSpPr>
            <a:spLocks noChangeArrowheads="1"/>
          </p:cNvSpPr>
          <p:nvPr/>
        </p:nvSpPr>
        <p:spPr bwMode="auto">
          <a:xfrm>
            <a:off x="971550" y="1628775"/>
            <a:ext cx="7704138" cy="792163"/>
          </a:xfrm>
          <a:prstGeom prst="rect">
            <a:avLst/>
          </a:prstGeom>
          <a:solidFill>
            <a:srgbClr val="EBFFEB"/>
          </a:solidFill>
          <a:ln w="38100">
            <a:solidFill>
              <a:schemeClr val="tx1"/>
            </a:solidFill>
            <a:miter lim="800000"/>
            <a:headEnd/>
            <a:tailEnd/>
          </a:ln>
        </p:spPr>
        <p:txBody>
          <a:bodyPr wrap="none" lIns="90000" tIns="46800" rIns="90000" bIns="46800" anchor="ctr"/>
          <a:lstStyle/>
          <a:p>
            <a:r>
              <a:rPr lang="uk-UA" sz="3600" b="1"/>
              <a:t>1.  </a:t>
            </a:r>
            <a:r>
              <a:rPr lang="ru-RU" sz="3200"/>
              <a:t>Неділі і свята святкувати.</a:t>
            </a:r>
            <a:r>
              <a:rPr lang="ru-RU"/>
              <a:t> </a:t>
            </a:r>
          </a:p>
        </p:txBody>
      </p:sp>
      <p:sp>
        <p:nvSpPr>
          <p:cNvPr id="30724" name="Rectangle 5"/>
          <p:cNvSpPr>
            <a:spLocks noChangeArrowheads="1"/>
          </p:cNvSpPr>
          <p:nvPr/>
        </p:nvSpPr>
        <p:spPr bwMode="auto">
          <a:xfrm>
            <a:off x="971550" y="2636838"/>
            <a:ext cx="7704138" cy="863600"/>
          </a:xfrm>
          <a:prstGeom prst="rect">
            <a:avLst/>
          </a:prstGeom>
          <a:solidFill>
            <a:srgbClr val="EBFFEB"/>
          </a:solidFill>
          <a:ln w="38100">
            <a:solidFill>
              <a:schemeClr val="tx1"/>
            </a:solidFill>
            <a:miter lim="800000"/>
            <a:headEnd/>
            <a:tailEnd/>
          </a:ln>
        </p:spPr>
        <p:txBody>
          <a:bodyPr wrap="none" lIns="90000" tIns="46800" rIns="90000" bIns="46800" anchor="ctr"/>
          <a:lstStyle/>
          <a:p>
            <a:r>
              <a:rPr lang="uk-UA" sz="3600" b="1"/>
              <a:t>2. </a:t>
            </a:r>
            <a:r>
              <a:rPr lang="ru-RU" sz="2000"/>
              <a:t>У неділю і свята відвідувати церкву і побожно брати участь</a:t>
            </a:r>
          </a:p>
          <a:p>
            <a:r>
              <a:rPr lang="ru-RU" sz="2000"/>
              <a:t>у службі Божій та інших церковних богослужіннях.</a:t>
            </a:r>
            <a:r>
              <a:rPr lang="ru-RU"/>
              <a:t> </a:t>
            </a:r>
          </a:p>
        </p:txBody>
      </p:sp>
      <p:sp>
        <p:nvSpPr>
          <p:cNvPr id="30725" name="Rectangle 6"/>
          <p:cNvSpPr>
            <a:spLocks noChangeArrowheads="1"/>
          </p:cNvSpPr>
          <p:nvPr/>
        </p:nvSpPr>
        <p:spPr bwMode="auto">
          <a:xfrm>
            <a:off x="971550" y="3716338"/>
            <a:ext cx="7704138" cy="647700"/>
          </a:xfrm>
          <a:prstGeom prst="rect">
            <a:avLst/>
          </a:prstGeom>
          <a:solidFill>
            <a:srgbClr val="EBFFEB"/>
          </a:solidFill>
          <a:ln w="38100">
            <a:solidFill>
              <a:schemeClr val="tx1"/>
            </a:solidFill>
            <a:miter lim="800000"/>
            <a:headEnd/>
            <a:tailEnd/>
          </a:ln>
        </p:spPr>
        <p:txBody>
          <a:bodyPr wrap="none" lIns="90000" tIns="46800" rIns="90000" bIns="46800" anchor="ctr"/>
          <a:lstStyle/>
          <a:p>
            <a:r>
              <a:rPr lang="uk-UA" sz="3600" b="1"/>
              <a:t>3. </a:t>
            </a:r>
            <a:r>
              <a:rPr lang="ru-RU" sz="2000"/>
              <a:t>Установлених святою Церквою постів додержувати. </a:t>
            </a:r>
          </a:p>
        </p:txBody>
      </p:sp>
      <p:sp>
        <p:nvSpPr>
          <p:cNvPr id="30726" name="Rectangle 7"/>
          <p:cNvSpPr>
            <a:spLocks noChangeArrowheads="1"/>
          </p:cNvSpPr>
          <p:nvPr/>
        </p:nvSpPr>
        <p:spPr bwMode="auto">
          <a:xfrm>
            <a:off x="971550" y="4581525"/>
            <a:ext cx="7704138" cy="792163"/>
          </a:xfrm>
          <a:prstGeom prst="rect">
            <a:avLst/>
          </a:prstGeom>
          <a:solidFill>
            <a:srgbClr val="EBFFEB"/>
          </a:solidFill>
          <a:ln w="38100">
            <a:solidFill>
              <a:schemeClr val="tx1"/>
            </a:solidFill>
            <a:miter lim="800000"/>
            <a:headEnd/>
            <a:tailEnd/>
          </a:ln>
        </p:spPr>
        <p:txBody>
          <a:bodyPr wrap="none" lIns="90000" tIns="46800" rIns="90000" bIns="46800" anchor="ctr"/>
          <a:lstStyle/>
          <a:p>
            <a:pPr marL="457200" indent="-457200"/>
            <a:r>
              <a:rPr lang="ru-RU" sz="3600" b="1"/>
              <a:t>4. </a:t>
            </a:r>
            <a:r>
              <a:rPr lang="ru-RU" b="1"/>
              <a:t>Принаймні один раз на рік, у св. Великий піст, сповідатися і </a:t>
            </a:r>
          </a:p>
          <a:p>
            <a:pPr marL="457200" indent="-457200"/>
            <a:r>
              <a:rPr lang="ru-RU" b="1"/>
              <a:t>причащатися св. Тайн.</a:t>
            </a:r>
            <a:r>
              <a:rPr lang="ru-RU"/>
              <a:t> </a:t>
            </a:r>
          </a:p>
        </p:txBody>
      </p:sp>
      <p:sp>
        <p:nvSpPr>
          <p:cNvPr id="30727" name="Rectangle 8"/>
          <p:cNvSpPr>
            <a:spLocks noChangeArrowheads="1"/>
          </p:cNvSpPr>
          <p:nvPr/>
        </p:nvSpPr>
        <p:spPr bwMode="auto">
          <a:xfrm>
            <a:off x="971550" y="5589588"/>
            <a:ext cx="7704138" cy="792162"/>
          </a:xfrm>
          <a:prstGeom prst="rect">
            <a:avLst/>
          </a:prstGeom>
          <a:solidFill>
            <a:srgbClr val="EBFFEB"/>
          </a:solidFill>
          <a:ln w="38100">
            <a:solidFill>
              <a:schemeClr val="tx1"/>
            </a:solidFill>
            <a:miter lim="800000"/>
            <a:headEnd/>
            <a:tailEnd/>
          </a:ln>
        </p:spPr>
        <p:txBody>
          <a:bodyPr wrap="none" lIns="90000" tIns="46800" rIns="90000" bIns="46800" anchor="ctr"/>
          <a:lstStyle/>
          <a:p>
            <a:r>
              <a:rPr lang="uk-UA" sz="3600" b="1"/>
              <a:t>5. </a:t>
            </a:r>
            <a:r>
              <a:rPr lang="ru-RU" sz="2000"/>
              <a:t>Весілля в заборонений св. Церквою час не справляти. </a:t>
            </a:r>
          </a:p>
        </p:txBody>
      </p:sp>
      <p:sp>
        <p:nvSpPr>
          <p:cNvPr id="30728" name="Line 9"/>
          <p:cNvSpPr>
            <a:spLocks noChangeShapeType="1"/>
          </p:cNvSpPr>
          <p:nvPr/>
        </p:nvSpPr>
        <p:spPr bwMode="auto">
          <a:xfrm flipH="1">
            <a:off x="468313" y="1125538"/>
            <a:ext cx="935037" cy="0"/>
          </a:xfrm>
          <a:prstGeom prst="line">
            <a:avLst/>
          </a:prstGeom>
          <a:noFill/>
          <a:ln w="38100">
            <a:solidFill>
              <a:schemeClr val="tx1"/>
            </a:solidFill>
            <a:prstDash val="sysDot"/>
            <a:round/>
            <a:headEnd/>
            <a:tailEnd/>
          </a:ln>
        </p:spPr>
        <p:txBody>
          <a:bodyPr wrap="none" lIns="90000" tIns="46800" rIns="90000" bIns="46800" anchor="ctr"/>
          <a:lstStyle/>
          <a:p>
            <a:endParaRPr lang="ru-RU"/>
          </a:p>
        </p:txBody>
      </p:sp>
      <p:sp>
        <p:nvSpPr>
          <p:cNvPr id="30729" name="Line 10"/>
          <p:cNvSpPr>
            <a:spLocks noChangeShapeType="1"/>
          </p:cNvSpPr>
          <p:nvPr/>
        </p:nvSpPr>
        <p:spPr bwMode="auto">
          <a:xfrm>
            <a:off x="468313" y="1125538"/>
            <a:ext cx="0" cy="4895850"/>
          </a:xfrm>
          <a:prstGeom prst="line">
            <a:avLst/>
          </a:prstGeom>
          <a:noFill/>
          <a:ln w="38100">
            <a:solidFill>
              <a:schemeClr val="tx1"/>
            </a:solidFill>
            <a:round/>
            <a:headEnd/>
            <a:tailEnd/>
          </a:ln>
        </p:spPr>
        <p:txBody>
          <a:bodyPr wrap="none" lIns="90000" tIns="46800" rIns="90000" bIns="46800" anchor="ctr"/>
          <a:lstStyle/>
          <a:p>
            <a:endParaRPr lang="ru-RU"/>
          </a:p>
        </p:txBody>
      </p:sp>
      <p:sp>
        <p:nvSpPr>
          <p:cNvPr id="30730" name="Line 11"/>
          <p:cNvSpPr>
            <a:spLocks noChangeShapeType="1"/>
          </p:cNvSpPr>
          <p:nvPr/>
        </p:nvSpPr>
        <p:spPr bwMode="auto">
          <a:xfrm>
            <a:off x="468313" y="6021388"/>
            <a:ext cx="503237" cy="0"/>
          </a:xfrm>
          <a:prstGeom prst="line">
            <a:avLst/>
          </a:prstGeom>
          <a:noFill/>
          <a:ln w="38100">
            <a:solidFill>
              <a:schemeClr val="tx1"/>
            </a:solidFill>
            <a:round/>
            <a:headEnd/>
            <a:tailEnd/>
          </a:ln>
        </p:spPr>
        <p:txBody>
          <a:bodyPr wrap="none" lIns="90000" tIns="46800" rIns="90000" bIns="46800" anchor="ctr"/>
          <a:lstStyle/>
          <a:p>
            <a:endParaRPr lang="ru-RU"/>
          </a:p>
        </p:txBody>
      </p:sp>
      <p:sp>
        <p:nvSpPr>
          <p:cNvPr id="30731" name="Line 12"/>
          <p:cNvSpPr>
            <a:spLocks noChangeShapeType="1"/>
          </p:cNvSpPr>
          <p:nvPr/>
        </p:nvSpPr>
        <p:spPr bwMode="auto">
          <a:xfrm>
            <a:off x="468313" y="4941888"/>
            <a:ext cx="503237" cy="0"/>
          </a:xfrm>
          <a:prstGeom prst="line">
            <a:avLst/>
          </a:prstGeom>
          <a:noFill/>
          <a:ln w="38100">
            <a:solidFill>
              <a:schemeClr val="tx1"/>
            </a:solidFill>
            <a:round/>
            <a:headEnd/>
            <a:tailEnd/>
          </a:ln>
        </p:spPr>
        <p:txBody>
          <a:bodyPr wrap="none" lIns="90000" tIns="46800" rIns="90000" bIns="46800" anchor="ctr"/>
          <a:lstStyle/>
          <a:p>
            <a:endParaRPr lang="ru-RU"/>
          </a:p>
        </p:txBody>
      </p:sp>
      <p:sp>
        <p:nvSpPr>
          <p:cNvPr id="30732" name="Line 13"/>
          <p:cNvSpPr>
            <a:spLocks noChangeShapeType="1"/>
          </p:cNvSpPr>
          <p:nvPr/>
        </p:nvSpPr>
        <p:spPr bwMode="auto">
          <a:xfrm>
            <a:off x="468313" y="4005263"/>
            <a:ext cx="503237" cy="0"/>
          </a:xfrm>
          <a:prstGeom prst="line">
            <a:avLst/>
          </a:prstGeom>
          <a:noFill/>
          <a:ln w="38100">
            <a:solidFill>
              <a:schemeClr val="tx1"/>
            </a:solidFill>
            <a:round/>
            <a:headEnd/>
            <a:tailEnd/>
          </a:ln>
        </p:spPr>
        <p:txBody>
          <a:bodyPr wrap="none" lIns="90000" tIns="46800" rIns="90000" bIns="46800" anchor="ctr"/>
          <a:lstStyle/>
          <a:p>
            <a:endParaRPr lang="ru-RU"/>
          </a:p>
        </p:txBody>
      </p:sp>
      <p:sp>
        <p:nvSpPr>
          <p:cNvPr id="30733" name="Line 14"/>
          <p:cNvSpPr>
            <a:spLocks noChangeShapeType="1"/>
          </p:cNvSpPr>
          <p:nvPr/>
        </p:nvSpPr>
        <p:spPr bwMode="auto">
          <a:xfrm>
            <a:off x="468313" y="3068638"/>
            <a:ext cx="503237" cy="0"/>
          </a:xfrm>
          <a:prstGeom prst="line">
            <a:avLst/>
          </a:prstGeom>
          <a:noFill/>
          <a:ln w="38100">
            <a:solidFill>
              <a:schemeClr val="tx1"/>
            </a:solidFill>
            <a:round/>
            <a:headEnd/>
            <a:tailEnd/>
          </a:ln>
        </p:spPr>
        <p:txBody>
          <a:bodyPr wrap="none" lIns="90000" tIns="46800" rIns="90000" bIns="46800" anchor="ctr"/>
          <a:lstStyle/>
          <a:p>
            <a:endParaRPr lang="ru-RU"/>
          </a:p>
        </p:txBody>
      </p:sp>
      <p:sp>
        <p:nvSpPr>
          <p:cNvPr id="30734" name="Line 15"/>
          <p:cNvSpPr>
            <a:spLocks noChangeShapeType="1"/>
          </p:cNvSpPr>
          <p:nvPr/>
        </p:nvSpPr>
        <p:spPr bwMode="auto">
          <a:xfrm>
            <a:off x="468313" y="2060575"/>
            <a:ext cx="503237" cy="0"/>
          </a:xfrm>
          <a:prstGeom prst="line">
            <a:avLst/>
          </a:prstGeom>
          <a:noFill/>
          <a:ln w="38100">
            <a:solidFill>
              <a:schemeClr val="tx1"/>
            </a:solidFill>
            <a:round/>
            <a:headEnd/>
            <a:tailEnd/>
          </a:ln>
        </p:spPr>
        <p:txBody>
          <a:bodyPr wrap="none" lIns="90000" tIns="46800" rIns="90000" bIns="46800" anchor="ctr"/>
          <a:lstStyle/>
          <a:p>
            <a:endParaRPr lang="ru-RU"/>
          </a:p>
        </p:txBody>
      </p:sp>
      <p:sp>
        <p:nvSpPr>
          <p:cNvPr id="30735" name="Rectangle 1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28</a:t>
            </a:r>
            <a:endParaRPr lang="ru-RU" b="1"/>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305154"/>
                                        </p:tgtEl>
                                        <p:attrNameLst>
                                          <p:attrName>style.visibility</p:attrName>
                                        </p:attrNameLst>
                                      </p:cBhvr>
                                      <p:to>
                                        <p:strVal val="visible"/>
                                      </p:to>
                                    </p:set>
                                    <p:animEffect transition="in" filter="fade">
                                      <p:cBhvr>
                                        <p:cTn id="7" dur="768" decel="100000"/>
                                        <p:tgtEl>
                                          <p:spTgt spid="305154"/>
                                        </p:tgtEl>
                                      </p:cBhvr>
                                    </p:animEffect>
                                    <p:animScale>
                                      <p:cBhvr>
                                        <p:cTn id="8" dur="768" decel="100000"/>
                                        <p:tgtEl>
                                          <p:spTgt spid="305154"/>
                                        </p:tgtEl>
                                      </p:cBhvr>
                                      <p:from x="10000" y="10000"/>
                                      <p:to x="200000" y="450000"/>
                                    </p:animScale>
                                    <p:animScale>
                                      <p:cBhvr>
                                        <p:cTn id="9" dur="1230" accel="100000" fill="hold">
                                          <p:stCondLst>
                                            <p:cond delay="768"/>
                                          </p:stCondLst>
                                        </p:cTn>
                                        <p:tgtEl>
                                          <p:spTgt spid="305154"/>
                                        </p:tgtEl>
                                      </p:cBhvr>
                                      <p:from x="200000" y="450000"/>
                                      <p:to x="100000" y="100000"/>
                                    </p:animScale>
                                    <p:set>
                                      <p:cBhvr>
                                        <p:cTn id="10" dur="768" fill="hold"/>
                                        <p:tgtEl>
                                          <p:spTgt spid="305154"/>
                                        </p:tgtEl>
                                        <p:attrNameLst>
                                          <p:attrName>ppt_x</p:attrName>
                                        </p:attrNameLst>
                                      </p:cBhvr>
                                      <p:to>
                                        <p:strVal val="(0.5)"/>
                                      </p:to>
                                    </p:set>
                                    <p:anim from="(0.5)" to="(#ppt_x)" calcmode="lin" valueType="num">
                                      <p:cBhvr>
                                        <p:cTn id="11" dur="1230" accel="100000" fill="hold">
                                          <p:stCondLst>
                                            <p:cond delay="768"/>
                                          </p:stCondLst>
                                        </p:cTn>
                                        <p:tgtEl>
                                          <p:spTgt spid="305154"/>
                                        </p:tgtEl>
                                        <p:attrNameLst>
                                          <p:attrName>ppt_x</p:attrName>
                                        </p:attrNameLst>
                                      </p:cBhvr>
                                    </p:anim>
                                    <p:set>
                                      <p:cBhvr>
                                        <p:cTn id="12" dur="768" fill="hold"/>
                                        <p:tgtEl>
                                          <p:spTgt spid="305154"/>
                                        </p:tgtEl>
                                        <p:attrNameLst>
                                          <p:attrName>ppt_y</p:attrName>
                                        </p:attrNameLst>
                                      </p:cBhvr>
                                      <p:to>
                                        <p:strVal val="(#ppt_y+0.4)"/>
                                      </p:to>
                                    </p:set>
                                    <p:anim from="(#ppt_y+0.4)" to="(#ppt_y)" calcmode="lin" valueType="num">
                                      <p:cBhvr>
                                        <p:cTn id="13" dur="1230" accel="100000" fill="hold">
                                          <p:stCondLst>
                                            <p:cond delay="768"/>
                                          </p:stCondLst>
                                        </p:cTn>
                                        <p:tgtEl>
                                          <p:spTgt spid="30515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4"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pPr algn="ctr" eaLnBrk="1" hangingPunct="1"/>
            <a:r>
              <a:rPr lang="ru-RU" smtClean="0"/>
              <a:t>Сім Святих Таїнств </a:t>
            </a:r>
          </a:p>
        </p:txBody>
      </p:sp>
      <p:sp>
        <p:nvSpPr>
          <p:cNvPr id="31747" name="AutoShape 4"/>
          <p:cNvSpPr>
            <a:spLocks noChangeArrowheads="1"/>
          </p:cNvSpPr>
          <p:nvPr/>
        </p:nvSpPr>
        <p:spPr bwMode="auto">
          <a:xfrm>
            <a:off x="684213" y="1484313"/>
            <a:ext cx="3382962" cy="1079500"/>
          </a:xfrm>
          <a:prstGeom prst="octagon">
            <a:avLst>
              <a:gd name="adj" fmla="val 29287"/>
            </a:avLst>
          </a:prstGeom>
          <a:solidFill>
            <a:srgbClr val="ECFCC8"/>
          </a:solidFill>
          <a:ln w="38100">
            <a:solidFill>
              <a:schemeClr val="tx1"/>
            </a:solidFill>
            <a:miter lim="800000"/>
            <a:headEnd/>
            <a:tailEnd/>
          </a:ln>
        </p:spPr>
        <p:txBody>
          <a:bodyPr wrap="none" lIns="90000" tIns="46800" rIns="90000" bIns="46800" anchor="ctr"/>
          <a:lstStyle/>
          <a:p>
            <a:pPr algn="ctr"/>
            <a:r>
              <a:rPr lang="ru-RU" b="1"/>
              <a:t>Хрещення</a:t>
            </a:r>
            <a:r>
              <a:rPr lang="ru-RU"/>
              <a:t> </a:t>
            </a:r>
          </a:p>
        </p:txBody>
      </p:sp>
      <p:sp>
        <p:nvSpPr>
          <p:cNvPr id="31748" name="AutoShape 5"/>
          <p:cNvSpPr>
            <a:spLocks noChangeArrowheads="1"/>
          </p:cNvSpPr>
          <p:nvPr/>
        </p:nvSpPr>
        <p:spPr bwMode="auto">
          <a:xfrm>
            <a:off x="1476375" y="2205038"/>
            <a:ext cx="3382963" cy="1079500"/>
          </a:xfrm>
          <a:prstGeom prst="octagon">
            <a:avLst>
              <a:gd name="adj" fmla="val 29287"/>
            </a:avLst>
          </a:prstGeom>
          <a:solidFill>
            <a:srgbClr val="ECFCC8"/>
          </a:solidFill>
          <a:ln w="38100">
            <a:solidFill>
              <a:schemeClr val="tx1"/>
            </a:solidFill>
            <a:miter lim="800000"/>
            <a:headEnd/>
            <a:tailEnd/>
          </a:ln>
        </p:spPr>
        <p:txBody>
          <a:bodyPr wrap="none" lIns="90000" tIns="46800" rIns="90000" bIns="46800" anchor="ctr"/>
          <a:lstStyle/>
          <a:p>
            <a:pPr algn="ctr"/>
            <a:r>
              <a:rPr lang="ru-RU" b="1"/>
              <a:t>Миропомазання </a:t>
            </a:r>
          </a:p>
        </p:txBody>
      </p:sp>
      <p:sp>
        <p:nvSpPr>
          <p:cNvPr id="31749" name="AutoShape 6"/>
          <p:cNvSpPr>
            <a:spLocks noChangeArrowheads="1"/>
          </p:cNvSpPr>
          <p:nvPr/>
        </p:nvSpPr>
        <p:spPr bwMode="auto">
          <a:xfrm>
            <a:off x="2484438" y="2924175"/>
            <a:ext cx="3382962" cy="1079500"/>
          </a:xfrm>
          <a:prstGeom prst="octagon">
            <a:avLst>
              <a:gd name="adj" fmla="val 29287"/>
            </a:avLst>
          </a:prstGeom>
          <a:solidFill>
            <a:srgbClr val="ECFCC8"/>
          </a:solidFill>
          <a:ln w="38100">
            <a:solidFill>
              <a:schemeClr val="tx1"/>
            </a:solidFill>
            <a:miter lim="800000"/>
            <a:headEnd/>
            <a:tailEnd/>
          </a:ln>
        </p:spPr>
        <p:txBody>
          <a:bodyPr wrap="none" lIns="90000" tIns="46800" rIns="90000" bIns="46800" anchor="ctr"/>
          <a:lstStyle/>
          <a:p>
            <a:pPr algn="ctr"/>
            <a:r>
              <a:rPr lang="ru-RU" b="1"/>
              <a:t>Сповідь </a:t>
            </a:r>
          </a:p>
        </p:txBody>
      </p:sp>
      <p:sp>
        <p:nvSpPr>
          <p:cNvPr id="31750" name="AutoShape 7"/>
          <p:cNvSpPr>
            <a:spLocks noChangeArrowheads="1"/>
          </p:cNvSpPr>
          <p:nvPr/>
        </p:nvSpPr>
        <p:spPr bwMode="auto">
          <a:xfrm>
            <a:off x="3419475" y="3644900"/>
            <a:ext cx="3382963" cy="1079500"/>
          </a:xfrm>
          <a:prstGeom prst="octagon">
            <a:avLst>
              <a:gd name="adj" fmla="val 29287"/>
            </a:avLst>
          </a:prstGeom>
          <a:solidFill>
            <a:srgbClr val="ECFCC8"/>
          </a:solidFill>
          <a:ln w="38100">
            <a:solidFill>
              <a:schemeClr val="tx1"/>
            </a:solidFill>
            <a:miter lim="800000"/>
            <a:headEnd/>
            <a:tailEnd/>
          </a:ln>
        </p:spPr>
        <p:txBody>
          <a:bodyPr wrap="none" lIns="90000" tIns="46800" rIns="90000" bIns="46800" anchor="ctr"/>
          <a:lstStyle/>
          <a:p>
            <a:pPr algn="ctr"/>
            <a:r>
              <a:rPr lang="ru-RU" b="1"/>
              <a:t>Євхаристія </a:t>
            </a:r>
          </a:p>
        </p:txBody>
      </p:sp>
      <p:sp>
        <p:nvSpPr>
          <p:cNvPr id="31751" name="AutoShape 8"/>
          <p:cNvSpPr>
            <a:spLocks noChangeArrowheads="1"/>
          </p:cNvSpPr>
          <p:nvPr/>
        </p:nvSpPr>
        <p:spPr bwMode="auto">
          <a:xfrm>
            <a:off x="4284663" y="4365625"/>
            <a:ext cx="3382962" cy="1079500"/>
          </a:xfrm>
          <a:prstGeom prst="octagon">
            <a:avLst>
              <a:gd name="adj" fmla="val 29287"/>
            </a:avLst>
          </a:prstGeom>
          <a:solidFill>
            <a:srgbClr val="ECFCC8"/>
          </a:solidFill>
          <a:ln w="38100">
            <a:solidFill>
              <a:schemeClr val="tx1"/>
            </a:solidFill>
            <a:miter lim="800000"/>
            <a:headEnd/>
            <a:tailEnd/>
          </a:ln>
        </p:spPr>
        <p:txBody>
          <a:bodyPr wrap="none" lIns="90000" tIns="46800" rIns="90000" bIns="46800" anchor="ctr"/>
          <a:lstStyle/>
          <a:p>
            <a:pPr algn="ctr"/>
            <a:r>
              <a:rPr lang="ru-RU" b="1"/>
              <a:t>Священство </a:t>
            </a:r>
          </a:p>
        </p:txBody>
      </p:sp>
      <p:sp>
        <p:nvSpPr>
          <p:cNvPr id="31752" name="AutoShape 9"/>
          <p:cNvSpPr>
            <a:spLocks noChangeArrowheads="1"/>
          </p:cNvSpPr>
          <p:nvPr/>
        </p:nvSpPr>
        <p:spPr bwMode="auto">
          <a:xfrm>
            <a:off x="5003800" y="5084763"/>
            <a:ext cx="3382963" cy="1079500"/>
          </a:xfrm>
          <a:prstGeom prst="octagon">
            <a:avLst>
              <a:gd name="adj" fmla="val 29287"/>
            </a:avLst>
          </a:prstGeom>
          <a:solidFill>
            <a:srgbClr val="ECFCC8"/>
          </a:solidFill>
          <a:ln w="38100">
            <a:solidFill>
              <a:schemeClr val="tx1"/>
            </a:solidFill>
            <a:miter lim="800000"/>
            <a:headEnd/>
            <a:tailEnd/>
          </a:ln>
        </p:spPr>
        <p:txBody>
          <a:bodyPr wrap="none" lIns="90000" tIns="46800" rIns="90000" bIns="46800" anchor="ctr"/>
          <a:lstStyle/>
          <a:p>
            <a:pPr algn="ctr"/>
            <a:r>
              <a:rPr lang="ru-RU" b="1"/>
              <a:t>Шлюб </a:t>
            </a:r>
          </a:p>
        </p:txBody>
      </p:sp>
      <p:sp>
        <p:nvSpPr>
          <p:cNvPr id="31753" name="AutoShape 10"/>
          <p:cNvSpPr>
            <a:spLocks noChangeArrowheads="1"/>
          </p:cNvSpPr>
          <p:nvPr/>
        </p:nvSpPr>
        <p:spPr bwMode="auto">
          <a:xfrm>
            <a:off x="5761038" y="5778500"/>
            <a:ext cx="3203575" cy="1079500"/>
          </a:xfrm>
          <a:prstGeom prst="octagon">
            <a:avLst>
              <a:gd name="adj" fmla="val 29287"/>
            </a:avLst>
          </a:prstGeom>
          <a:solidFill>
            <a:srgbClr val="ECFCC8"/>
          </a:solidFill>
          <a:ln w="38100">
            <a:solidFill>
              <a:schemeClr val="tx1"/>
            </a:solidFill>
            <a:miter lim="800000"/>
            <a:headEnd/>
            <a:tailEnd/>
          </a:ln>
        </p:spPr>
        <p:txBody>
          <a:bodyPr wrap="none" lIns="90000" tIns="46800" rIns="90000" bIns="46800" anchor="ctr"/>
          <a:lstStyle/>
          <a:p>
            <a:pPr algn="ctr"/>
            <a:r>
              <a:rPr lang="ru-RU" b="1"/>
              <a:t>Єлеосвячення </a:t>
            </a:r>
          </a:p>
        </p:txBody>
      </p:sp>
      <p:sp>
        <p:nvSpPr>
          <p:cNvPr id="31754" name="Rectangle 11"/>
          <p:cNvSpPr>
            <a:spLocks noChangeArrowheads="1"/>
          </p:cNvSpPr>
          <p:nvPr/>
        </p:nvSpPr>
        <p:spPr bwMode="auto">
          <a:xfrm>
            <a:off x="755650" y="1773238"/>
            <a:ext cx="431800" cy="431800"/>
          </a:xfrm>
          <a:prstGeom prst="rect">
            <a:avLst/>
          </a:prstGeom>
          <a:solidFill>
            <a:srgbClr val="ECFCC8"/>
          </a:solidFill>
          <a:ln w="38100">
            <a:solidFill>
              <a:srgbClr val="ECFCC8"/>
            </a:solidFill>
            <a:miter lim="800000"/>
            <a:headEnd/>
            <a:tailEnd/>
          </a:ln>
        </p:spPr>
        <p:txBody>
          <a:bodyPr wrap="none" lIns="90000" tIns="46800" rIns="90000" bIns="46800" anchor="ctr"/>
          <a:lstStyle/>
          <a:p>
            <a:pPr algn="ctr"/>
            <a:r>
              <a:rPr lang="uk-UA" sz="2800" b="1">
                <a:solidFill>
                  <a:srgbClr val="00CC00"/>
                </a:solidFill>
              </a:rPr>
              <a:t>1.</a:t>
            </a:r>
            <a:endParaRPr lang="ru-RU" sz="2800" b="1">
              <a:solidFill>
                <a:srgbClr val="00CC00"/>
              </a:solidFill>
            </a:endParaRPr>
          </a:p>
        </p:txBody>
      </p:sp>
      <p:sp>
        <p:nvSpPr>
          <p:cNvPr id="31755" name="Rectangle 12"/>
          <p:cNvSpPr>
            <a:spLocks noChangeArrowheads="1"/>
          </p:cNvSpPr>
          <p:nvPr/>
        </p:nvSpPr>
        <p:spPr bwMode="auto">
          <a:xfrm>
            <a:off x="1547813" y="2492375"/>
            <a:ext cx="431800" cy="431800"/>
          </a:xfrm>
          <a:prstGeom prst="rect">
            <a:avLst/>
          </a:prstGeom>
          <a:solidFill>
            <a:srgbClr val="ECFCC8"/>
          </a:solidFill>
          <a:ln w="38100">
            <a:solidFill>
              <a:srgbClr val="ECFCC8"/>
            </a:solidFill>
            <a:miter lim="800000"/>
            <a:headEnd/>
            <a:tailEnd/>
          </a:ln>
        </p:spPr>
        <p:txBody>
          <a:bodyPr wrap="none" lIns="90000" tIns="46800" rIns="90000" bIns="46800" anchor="ctr"/>
          <a:lstStyle/>
          <a:p>
            <a:pPr algn="ctr"/>
            <a:r>
              <a:rPr lang="uk-UA" sz="2800" b="1">
                <a:solidFill>
                  <a:srgbClr val="00CC00"/>
                </a:solidFill>
              </a:rPr>
              <a:t>2.</a:t>
            </a:r>
            <a:endParaRPr lang="ru-RU" sz="2800" b="1">
              <a:solidFill>
                <a:srgbClr val="00CC00"/>
              </a:solidFill>
            </a:endParaRPr>
          </a:p>
        </p:txBody>
      </p:sp>
      <p:sp>
        <p:nvSpPr>
          <p:cNvPr id="31756" name="Rectangle 13"/>
          <p:cNvSpPr>
            <a:spLocks noChangeArrowheads="1"/>
          </p:cNvSpPr>
          <p:nvPr/>
        </p:nvSpPr>
        <p:spPr bwMode="auto">
          <a:xfrm>
            <a:off x="2555875" y="3284538"/>
            <a:ext cx="431800" cy="431800"/>
          </a:xfrm>
          <a:prstGeom prst="rect">
            <a:avLst/>
          </a:prstGeom>
          <a:solidFill>
            <a:srgbClr val="ECFCC8"/>
          </a:solidFill>
          <a:ln w="38100">
            <a:solidFill>
              <a:srgbClr val="ECFCC8"/>
            </a:solidFill>
            <a:miter lim="800000"/>
            <a:headEnd/>
            <a:tailEnd/>
          </a:ln>
        </p:spPr>
        <p:txBody>
          <a:bodyPr wrap="none" lIns="90000" tIns="46800" rIns="90000" bIns="46800" anchor="ctr"/>
          <a:lstStyle/>
          <a:p>
            <a:pPr algn="ctr"/>
            <a:r>
              <a:rPr lang="uk-UA" sz="2800" b="1">
                <a:solidFill>
                  <a:srgbClr val="00CC00"/>
                </a:solidFill>
              </a:rPr>
              <a:t>3.</a:t>
            </a:r>
            <a:endParaRPr lang="ru-RU" sz="2800" b="1">
              <a:solidFill>
                <a:srgbClr val="00CC00"/>
              </a:solidFill>
            </a:endParaRPr>
          </a:p>
        </p:txBody>
      </p:sp>
      <p:sp>
        <p:nvSpPr>
          <p:cNvPr id="31757" name="Rectangle 14"/>
          <p:cNvSpPr>
            <a:spLocks noChangeArrowheads="1"/>
          </p:cNvSpPr>
          <p:nvPr/>
        </p:nvSpPr>
        <p:spPr bwMode="auto">
          <a:xfrm>
            <a:off x="3492500" y="3933825"/>
            <a:ext cx="431800" cy="431800"/>
          </a:xfrm>
          <a:prstGeom prst="rect">
            <a:avLst/>
          </a:prstGeom>
          <a:solidFill>
            <a:srgbClr val="ECFCC8"/>
          </a:solidFill>
          <a:ln w="38100">
            <a:solidFill>
              <a:srgbClr val="ECFCC8"/>
            </a:solidFill>
            <a:miter lim="800000"/>
            <a:headEnd/>
            <a:tailEnd/>
          </a:ln>
        </p:spPr>
        <p:txBody>
          <a:bodyPr wrap="none" lIns="90000" tIns="46800" rIns="90000" bIns="46800" anchor="ctr"/>
          <a:lstStyle/>
          <a:p>
            <a:pPr algn="ctr"/>
            <a:r>
              <a:rPr lang="uk-UA" sz="2800" b="1">
                <a:solidFill>
                  <a:srgbClr val="00CC00"/>
                </a:solidFill>
              </a:rPr>
              <a:t>4.</a:t>
            </a:r>
            <a:endParaRPr lang="ru-RU" sz="2800" b="1">
              <a:solidFill>
                <a:srgbClr val="00CC00"/>
              </a:solidFill>
            </a:endParaRPr>
          </a:p>
        </p:txBody>
      </p:sp>
      <p:sp>
        <p:nvSpPr>
          <p:cNvPr id="31758" name="Rectangle 15"/>
          <p:cNvSpPr>
            <a:spLocks noChangeArrowheads="1"/>
          </p:cNvSpPr>
          <p:nvPr/>
        </p:nvSpPr>
        <p:spPr bwMode="auto">
          <a:xfrm>
            <a:off x="4356100" y="4724400"/>
            <a:ext cx="431800" cy="431800"/>
          </a:xfrm>
          <a:prstGeom prst="rect">
            <a:avLst/>
          </a:prstGeom>
          <a:solidFill>
            <a:srgbClr val="ECFCC8"/>
          </a:solidFill>
          <a:ln w="38100">
            <a:solidFill>
              <a:srgbClr val="ECFCC8"/>
            </a:solidFill>
            <a:miter lim="800000"/>
            <a:headEnd/>
            <a:tailEnd/>
          </a:ln>
        </p:spPr>
        <p:txBody>
          <a:bodyPr wrap="none" lIns="90000" tIns="46800" rIns="90000" bIns="46800" anchor="ctr"/>
          <a:lstStyle/>
          <a:p>
            <a:pPr algn="ctr"/>
            <a:r>
              <a:rPr lang="uk-UA" sz="2800" b="1">
                <a:solidFill>
                  <a:srgbClr val="00CC00"/>
                </a:solidFill>
              </a:rPr>
              <a:t>5.</a:t>
            </a:r>
            <a:endParaRPr lang="ru-RU" sz="2800" b="1">
              <a:solidFill>
                <a:srgbClr val="00CC00"/>
              </a:solidFill>
            </a:endParaRPr>
          </a:p>
        </p:txBody>
      </p:sp>
      <p:sp>
        <p:nvSpPr>
          <p:cNvPr id="31759" name="Rectangle 16"/>
          <p:cNvSpPr>
            <a:spLocks noChangeArrowheads="1"/>
          </p:cNvSpPr>
          <p:nvPr/>
        </p:nvSpPr>
        <p:spPr bwMode="auto">
          <a:xfrm>
            <a:off x="5076825" y="5445125"/>
            <a:ext cx="431800" cy="431800"/>
          </a:xfrm>
          <a:prstGeom prst="rect">
            <a:avLst/>
          </a:prstGeom>
          <a:solidFill>
            <a:srgbClr val="ECFCC8"/>
          </a:solidFill>
          <a:ln w="38100">
            <a:solidFill>
              <a:srgbClr val="ECFCC8"/>
            </a:solidFill>
            <a:miter lim="800000"/>
            <a:headEnd/>
            <a:tailEnd/>
          </a:ln>
        </p:spPr>
        <p:txBody>
          <a:bodyPr wrap="none" lIns="90000" tIns="46800" rIns="90000" bIns="46800" anchor="ctr"/>
          <a:lstStyle/>
          <a:p>
            <a:pPr algn="ctr"/>
            <a:r>
              <a:rPr lang="uk-UA" sz="2800" b="1">
                <a:solidFill>
                  <a:srgbClr val="00CC00"/>
                </a:solidFill>
              </a:rPr>
              <a:t>6.</a:t>
            </a:r>
            <a:endParaRPr lang="ru-RU" sz="2800" b="1">
              <a:solidFill>
                <a:srgbClr val="00CC00"/>
              </a:solidFill>
            </a:endParaRPr>
          </a:p>
        </p:txBody>
      </p:sp>
      <p:sp>
        <p:nvSpPr>
          <p:cNvPr id="31760" name="Rectangle 17"/>
          <p:cNvSpPr>
            <a:spLocks noChangeArrowheads="1"/>
          </p:cNvSpPr>
          <p:nvPr/>
        </p:nvSpPr>
        <p:spPr bwMode="auto">
          <a:xfrm>
            <a:off x="5867400" y="6092825"/>
            <a:ext cx="431800" cy="431800"/>
          </a:xfrm>
          <a:prstGeom prst="rect">
            <a:avLst/>
          </a:prstGeom>
          <a:solidFill>
            <a:srgbClr val="ECFCC8"/>
          </a:solidFill>
          <a:ln w="38100">
            <a:solidFill>
              <a:srgbClr val="ECFCC8"/>
            </a:solidFill>
            <a:miter lim="800000"/>
            <a:headEnd/>
            <a:tailEnd/>
          </a:ln>
        </p:spPr>
        <p:txBody>
          <a:bodyPr wrap="none" lIns="90000" tIns="46800" rIns="90000" bIns="46800" anchor="ctr"/>
          <a:lstStyle/>
          <a:p>
            <a:pPr algn="ctr"/>
            <a:r>
              <a:rPr lang="uk-UA" sz="2800" b="1">
                <a:solidFill>
                  <a:srgbClr val="00CC00"/>
                </a:solidFill>
              </a:rPr>
              <a:t>7.</a:t>
            </a:r>
            <a:endParaRPr lang="ru-RU" sz="2800" b="1">
              <a:solidFill>
                <a:srgbClr val="00CC00"/>
              </a:solidFill>
            </a:endParaRPr>
          </a:p>
        </p:txBody>
      </p:sp>
      <p:pic>
        <p:nvPicPr>
          <p:cNvPr id="31761" name="Picture 18" descr="kres"/>
          <p:cNvPicPr>
            <a:picLocks noChangeAspect="1" noChangeArrowheads="1"/>
          </p:cNvPicPr>
          <p:nvPr/>
        </p:nvPicPr>
        <p:blipFill>
          <a:blip r:embed="rId2"/>
          <a:srcRect/>
          <a:stretch>
            <a:fillRect/>
          </a:stretch>
        </p:blipFill>
        <p:spPr bwMode="auto">
          <a:xfrm>
            <a:off x="6011863" y="1412875"/>
            <a:ext cx="2447925" cy="2179638"/>
          </a:xfrm>
          <a:prstGeom prst="rect">
            <a:avLst/>
          </a:prstGeom>
          <a:noFill/>
          <a:ln w="9525">
            <a:noFill/>
            <a:miter lim="800000"/>
            <a:headEnd/>
            <a:tailEnd/>
          </a:ln>
        </p:spPr>
      </p:pic>
      <p:sp>
        <p:nvSpPr>
          <p:cNvPr id="306195" name="Rectangle 19"/>
          <p:cNvSpPr>
            <a:spLocks noChangeArrowheads="1"/>
          </p:cNvSpPr>
          <p:nvPr/>
        </p:nvSpPr>
        <p:spPr bwMode="auto">
          <a:xfrm>
            <a:off x="6084888" y="3068638"/>
            <a:ext cx="431800" cy="431800"/>
          </a:xfrm>
          <a:prstGeom prst="rect">
            <a:avLst/>
          </a:prstGeom>
          <a:solidFill>
            <a:srgbClr val="ECFCC8"/>
          </a:solidFill>
          <a:ln w="38100">
            <a:solidFill>
              <a:schemeClr val="tx1"/>
            </a:solidFill>
            <a:miter lim="800000"/>
            <a:headEnd/>
            <a:tailEnd/>
          </a:ln>
          <a:effectLst/>
        </p:spPr>
        <p:txBody>
          <a:bodyPr wrap="none" lIns="90000" tIns="46800" rIns="90000" bIns="46800" anchor="ctr"/>
          <a:lstStyle/>
          <a:p>
            <a:pPr algn="ctr">
              <a:defRPr/>
            </a:pPr>
            <a:r>
              <a:rPr lang="uk-UA" sz="3200" b="1">
                <a:solidFill>
                  <a:srgbClr val="00FF00"/>
                </a:solidFill>
                <a:effectLst>
                  <a:outerShdw blurRad="38100" dist="38100" dir="2700000" algn="tl">
                    <a:srgbClr val="000000"/>
                  </a:outerShdw>
                </a:effectLst>
              </a:rPr>
              <a:t>1</a:t>
            </a:r>
            <a:endParaRPr lang="ru-RU" sz="3200" b="1">
              <a:solidFill>
                <a:srgbClr val="00FF00"/>
              </a:solidFill>
              <a:effectLst>
                <a:outerShdw blurRad="38100" dist="38100" dir="2700000" algn="tl">
                  <a:srgbClr val="000000"/>
                </a:outerShdw>
              </a:effectLst>
            </a:endParaRPr>
          </a:p>
        </p:txBody>
      </p:sp>
      <p:pic>
        <p:nvPicPr>
          <p:cNvPr id="31763" name="Picture 20" descr="vench2"/>
          <p:cNvPicPr>
            <a:picLocks noChangeAspect="1" noChangeArrowheads="1"/>
          </p:cNvPicPr>
          <p:nvPr/>
        </p:nvPicPr>
        <p:blipFill>
          <a:blip r:embed="rId3"/>
          <a:srcRect/>
          <a:stretch>
            <a:fillRect/>
          </a:stretch>
        </p:blipFill>
        <p:spPr bwMode="auto">
          <a:xfrm>
            <a:off x="179388" y="4508500"/>
            <a:ext cx="3175000" cy="2108200"/>
          </a:xfrm>
          <a:prstGeom prst="rect">
            <a:avLst/>
          </a:prstGeom>
          <a:noFill/>
          <a:ln w="9525">
            <a:noFill/>
            <a:miter lim="800000"/>
            <a:headEnd/>
            <a:tailEnd/>
          </a:ln>
        </p:spPr>
      </p:pic>
      <p:sp>
        <p:nvSpPr>
          <p:cNvPr id="31764" name="Rectangle 21"/>
          <p:cNvSpPr>
            <a:spLocks noChangeArrowheads="1"/>
          </p:cNvSpPr>
          <p:nvPr/>
        </p:nvSpPr>
        <p:spPr bwMode="auto">
          <a:xfrm>
            <a:off x="179388" y="6165850"/>
            <a:ext cx="431800" cy="431800"/>
          </a:xfrm>
          <a:prstGeom prst="rect">
            <a:avLst/>
          </a:prstGeom>
          <a:solidFill>
            <a:srgbClr val="ECFCC8"/>
          </a:solidFill>
          <a:ln w="38100">
            <a:solidFill>
              <a:schemeClr val="tx1"/>
            </a:solidFill>
            <a:miter lim="800000"/>
            <a:headEnd/>
            <a:tailEnd/>
          </a:ln>
        </p:spPr>
        <p:txBody>
          <a:bodyPr wrap="none" lIns="90000" tIns="46800" rIns="90000" bIns="46800" anchor="ctr"/>
          <a:lstStyle/>
          <a:p>
            <a:pPr algn="ctr"/>
            <a:r>
              <a:rPr lang="uk-UA" sz="3200" b="1">
                <a:solidFill>
                  <a:srgbClr val="00FF00"/>
                </a:solidFill>
              </a:rPr>
              <a:t>6</a:t>
            </a:r>
            <a:endParaRPr lang="ru-RU" sz="3200" b="1">
              <a:solidFill>
                <a:srgbClr val="00FF00"/>
              </a:solidFill>
            </a:endParaRPr>
          </a:p>
        </p:txBody>
      </p:sp>
      <p:sp>
        <p:nvSpPr>
          <p:cNvPr id="31765" name="Rectangle 22"/>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29</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306178"/>
                                        </p:tgtEl>
                                        <p:attrNameLst>
                                          <p:attrName>style.visibility</p:attrName>
                                        </p:attrNameLst>
                                      </p:cBhvr>
                                      <p:to>
                                        <p:strVal val="visible"/>
                                      </p:to>
                                    </p:set>
                                    <p:animEffect transition="in" filter="fade">
                                      <p:cBhvr>
                                        <p:cTn id="7" dur="600">
                                          <p:stCondLst>
                                            <p:cond delay="0"/>
                                          </p:stCondLst>
                                        </p:cTn>
                                        <p:tgtEl>
                                          <p:spTgt spid="306178"/>
                                        </p:tgtEl>
                                      </p:cBhvr>
                                    </p:animEffect>
                                    <p:anim calcmode="lin" valueType="num">
                                      <p:cBhvr>
                                        <p:cTn id="8" dur="600" fill="hold">
                                          <p:stCondLst>
                                            <p:cond delay="0"/>
                                          </p:stCondLst>
                                        </p:cTn>
                                        <p:tgtEl>
                                          <p:spTgt spid="306178"/>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306178"/>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30617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8"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pPr algn="ctr" eaLnBrk="1" hangingPunct="1"/>
            <a:r>
              <a:rPr lang="ru-RU" smtClean="0"/>
              <a:t>Плоди Духа Святого </a:t>
            </a:r>
          </a:p>
        </p:txBody>
      </p:sp>
      <p:sp>
        <p:nvSpPr>
          <p:cNvPr id="307204" name="AutoShape 4"/>
          <p:cNvSpPr>
            <a:spLocks noChangeArrowheads="1"/>
          </p:cNvSpPr>
          <p:nvPr/>
        </p:nvSpPr>
        <p:spPr bwMode="auto">
          <a:xfrm>
            <a:off x="755650" y="1773238"/>
            <a:ext cx="2016125" cy="1439862"/>
          </a:xfrm>
          <a:prstGeom prst="wave">
            <a:avLst>
              <a:gd name="adj1" fmla="val 13005"/>
              <a:gd name="adj2" fmla="val 0"/>
            </a:avLst>
          </a:prstGeom>
          <a:solidFill>
            <a:srgbClr val="800080"/>
          </a:solidFill>
          <a:ln w="38100">
            <a:solidFill>
              <a:schemeClr val="tx1"/>
            </a:solidFill>
            <a:round/>
            <a:headEnd/>
            <a:tailEnd/>
          </a:ln>
          <a:effectLst/>
        </p:spPr>
        <p:txBody>
          <a:bodyPr wrap="none" lIns="90000" tIns="46800" rIns="90000" bIns="46800" anchor="ctr"/>
          <a:lstStyle/>
          <a:p>
            <a:pPr algn="ctr">
              <a:defRPr/>
            </a:pPr>
            <a:r>
              <a:rPr lang="uk-UA" sz="2400" b="1" i="1">
                <a:effectLst>
                  <a:outerShdw blurRad="38100" dist="38100" dir="2700000" algn="tl">
                    <a:srgbClr val="FFFFFF"/>
                  </a:outerShdw>
                </a:effectLst>
              </a:rPr>
              <a:t>Любов</a:t>
            </a:r>
            <a:endParaRPr lang="ru-RU" sz="2400" b="1" i="1">
              <a:effectLst>
                <a:outerShdw blurRad="38100" dist="38100" dir="2700000" algn="tl">
                  <a:srgbClr val="FFFFFF"/>
                </a:outerShdw>
              </a:effectLst>
            </a:endParaRPr>
          </a:p>
        </p:txBody>
      </p:sp>
      <p:sp>
        <p:nvSpPr>
          <p:cNvPr id="307206" name="AutoShape 6"/>
          <p:cNvSpPr>
            <a:spLocks noChangeArrowheads="1"/>
          </p:cNvSpPr>
          <p:nvPr/>
        </p:nvSpPr>
        <p:spPr bwMode="auto">
          <a:xfrm>
            <a:off x="2771775" y="1773238"/>
            <a:ext cx="2016125" cy="1439862"/>
          </a:xfrm>
          <a:prstGeom prst="wave">
            <a:avLst>
              <a:gd name="adj1" fmla="val 13005"/>
              <a:gd name="adj2" fmla="val 0"/>
            </a:avLst>
          </a:prstGeom>
          <a:solidFill>
            <a:srgbClr val="000080"/>
          </a:solidFill>
          <a:ln w="38100">
            <a:solidFill>
              <a:schemeClr val="tx1"/>
            </a:solidFill>
            <a:round/>
            <a:headEnd/>
            <a:tailEnd/>
          </a:ln>
          <a:effectLst/>
        </p:spPr>
        <p:txBody>
          <a:bodyPr wrap="none" lIns="90000" tIns="46800" rIns="90000" bIns="46800" anchor="ctr"/>
          <a:lstStyle/>
          <a:p>
            <a:pPr algn="ctr">
              <a:defRPr/>
            </a:pPr>
            <a:r>
              <a:rPr lang="uk-UA" sz="2400" b="1" i="1">
                <a:effectLst>
                  <a:outerShdw blurRad="38100" dist="38100" dir="2700000" algn="tl">
                    <a:srgbClr val="FFFFFF"/>
                  </a:outerShdw>
                </a:effectLst>
              </a:rPr>
              <a:t>Радість</a:t>
            </a:r>
            <a:endParaRPr lang="ru-RU" sz="2400" b="1" i="1">
              <a:effectLst>
                <a:outerShdw blurRad="38100" dist="38100" dir="2700000" algn="tl">
                  <a:srgbClr val="FFFFFF"/>
                </a:outerShdw>
              </a:effectLst>
            </a:endParaRPr>
          </a:p>
        </p:txBody>
      </p:sp>
      <p:sp>
        <p:nvSpPr>
          <p:cNvPr id="307207" name="AutoShape 7"/>
          <p:cNvSpPr>
            <a:spLocks noChangeArrowheads="1"/>
          </p:cNvSpPr>
          <p:nvPr/>
        </p:nvSpPr>
        <p:spPr bwMode="auto">
          <a:xfrm>
            <a:off x="4787900" y="1773238"/>
            <a:ext cx="2016125" cy="1439862"/>
          </a:xfrm>
          <a:prstGeom prst="wave">
            <a:avLst>
              <a:gd name="adj1" fmla="val 13005"/>
              <a:gd name="adj2" fmla="val 0"/>
            </a:avLst>
          </a:prstGeom>
          <a:solidFill>
            <a:srgbClr val="0000FF"/>
          </a:solidFill>
          <a:ln w="38100">
            <a:solidFill>
              <a:schemeClr val="tx1"/>
            </a:solidFill>
            <a:round/>
            <a:headEnd/>
            <a:tailEnd/>
          </a:ln>
          <a:effectLst/>
        </p:spPr>
        <p:txBody>
          <a:bodyPr wrap="none" lIns="90000" tIns="46800" rIns="90000" bIns="46800" anchor="ctr"/>
          <a:lstStyle/>
          <a:p>
            <a:pPr algn="ctr">
              <a:defRPr/>
            </a:pPr>
            <a:r>
              <a:rPr lang="uk-UA" sz="2400" b="1" i="1">
                <a:effectLst>
                  <a:outerShdw blurRad="38100" dist="38100" dir="2700000" algn="tl">
                    <a:srgbClr val="FFFFFF"/>
                  </a:outerShdw>
                </a:effectLst>
              </a:rPr>
              <a:t>Мир</a:t>
            </a:r>
            <a:endParaRPr lang="ru-RU" sz="2400" b="1" i="1">
              <a:effectLst>
                <a:outerShdw blurRad="38100" dist="38100" dir="2700000" algn="tl">
                  <a:srgbClr val="FFFFFF"/>
                </a:outerShdw>
              </a:effectLst>
            </a:endParaRPr>
          </a:p>
        </p:txBody>
      </p:sp>
      <p:sp>
        <p:nvSpPr>
          <p:cNvPr id="307208" name="AutoShape 8"/>
          <p:cNvSpPr>
            <a:spLocks noChangeArrowheads="1"/>
          </p:cNvSpPr>
          <p:nvPr/>
        </p:nvSpPr>
        <p:spPr bwMode="auto">
          <a:xfrm>
            <a:off x="6804025" y="1773238"/>
            <a:ext cx="2089150" cy="1439862"/>
          </a:xfrm>
          <a:prstGeom prst="wave">
            <a:avLst>
              <a:gd name="adj1" fmla="val 13005"/>
              <a:gd name="adj2" fmla="val 0"/>
            </a:avLst>
          </a:prstGeom>
          <a:solidFill>
            <a:srgbClr val="00CCFF"/>
          </a:solidFill>
          <a:ln w="38100">
            <a:solidFill>
              <a:schemeClr val="tx1"/>
            </a:solidFill>
            <a:round/>
            <a:headEnd/>
            <a:tailEnd/>
          </a:ln>
          <a:effectLst/>
        </p:spPr>
        <p:txBody>
          <a:bodyPr wrap="none" lIns="90000" tIns="46800" rIns="90000" bIns="46800" anchor="ctr"/>
          <a:lstStyle/>
          <a:p>
            <a:pPr algn="ctr">
              <a:defRPr/>
            </a:pPr>
            <a:r>
              <a:rPr lang="uk-UA" sz="2000" b="1" i="1">
                <a:effectLst>
                  <a:outerShdw blurRad="38100" dist="38100" dir="2700000" algn="tl">
                    <a:srgbClr val="FFFFFF"/>
                  </a:outerShdw>
                </a:effectLst>
              </a:rPr>
              <a:t>Довготерпіння</a:t>
            </a:r>
            <a:endParaRPr lang="ru-RU" sz="2000" b="1" i="1">
              <a:effectLst>
                <a:outerShdw blurRad="38100" dist="38100" dir="2700000" algn="tl">
                  <a:srgbClr val="FFFFFF"/>
                </a:outerShdw>
              </a:effectLst>
            </a:endParaRPr>
          </a:p>
        </p:txBody>
      </p:sp>
      <p:sp>
        <p:nvSpPr>
          <p:cNvPr id="307209" name="AutoShape 9"/>
          <p:cNvSpPr>
            <a:spLocks noChangeArrowheads="1"/>
          </p:cNvSpPr>
          <p:nvPr/>
        </p:nvSpPr>
        <p:spPr bwMode="auto">
          <a:xfrm>
            <a:off x="1763713" y="3357563"/>
            <a:ext cx="2016125" cy="1439862"/>
          </a:xfrm>
          <a:prstGeom prst="wave">
            <a:avLst>
              <a:gd name="adj1" fmla="val 13005"/>
              <a:gd name="adj2" fmla="val 0"/>
            </a:avLst>
          </a:prstGeom>
          <a:solidFill>
            <a:srgbClr val="00FFFF"/>
          </a:solidFill>
          <a:ln w="38100">
            <a:solidFill>
              <a:schemeClr val="tx1"/>
            </a:solidFill>
            <a:round/>
            <a:headEnd/>
            <a:tailEnd/>
          </a:ln>
          <a:effectLst/>
        </p:spPr>
        <p:txBody>
          <a:bodyPr wrap="none" lIns="90000" tIns="46800" rIns="90000" bIns="46800" anchor="ctr"/>
          <a:lstStyle/>
          <a:p>
            <a:pPr algn="ctr">
              <a:defRPr/>
            </a:pPr>
            <a:r>
              <a:rPr lang="uk-UA" sz="2400" b="1" i="1">
                <a:effectLst>
                  <a:outerShdw blurRad="38100" dist="38100" dir="2700000" algn="tl">
                    <a:srgbClr val="FFFFFF"/>
                  </a:outerShdw>
                </a:effectLst>
              </a:rPr>
              <a:t>Благодать</a:t>
            </a:r>
            <a:endParaRPr lang="ru-RU" sz="2400" b="1" i="1">
              <a:effectLst>
                <a:outerShdw blurRad="38100" dist="38100" dir="2700000" algn="tl">
                  <a:srgbClr val="FFFFFF"/>
                </a:outerShdw>
              </a:effectLst>
            </a:endParaRPr>
          </a:p>
        </p:txBody>
      </p:sp>
      <p:sp>
        <p:nvSpPr>
          <p:cNvPr id="307210" name="AutoShape 10"/>
          <p:cNvSpPr>
            <a:spLocks noChangeArrowheads="1"/>
          </p:cNvSpPr>
          <p:nvPr/>
        </p:nvSpPr>
        <p:spPr bwMode="auto">
          <a:xfrm>
            <a:off x="3779838" y="3357563"/>
            <a:ext cx="2016125" cy="1439862"/>
          </a:xfrm>
          <a:prstGeom prst="wave">
            <a:avLst>
              <a:gd name="adj1" fmla="val 13005"/>
              <a:gd name="adj2" fmla="val 0"/>
            </a:avLst>
          </a:prstGeom>
          <a:solidFill>
            <a:srgbClr val="00FF00"/>
          </a:solidFill>
          <a:ln w="38100">
            <a:solidFill>
              <a:schemeClr val="tx1"/>
            </a:solidFill>
            <a:round/>
            <a:headEnd/>
            <a:tailEnd/>
          </a:ln>
          <a:effectLst/>
        </p:spPr>
        <p:txBody>
          <a:bodyPr wrap="none" lIns="90000" tIns="46800" rIns="90000" bIns="46800" anchor="ctr"/>
          <a:lstStyle/>
          <a:p>
            <a:pPr algn="ctr">
              <a:defRPr/>
            </a:pPr>
            <a:r>
              <a:rPr lang="uk-UA" sz="2400" b="1" i="1">
                <a:effectLst>
                  <a:outerShdw blurRad="38100" dist="38100" dir="2700000" algn="tl">
                    <a:srgbClr val="FFFFFF"/>
                  </a:outerShdw>
                </a:effectLst>
              </a:rPr>
              <a:t>Милосердя</a:t>
            </a:r>
            <a:endParaRPr lang="ru-RU" sz="2400" b="1" i="1">
              <a:effectLst>
                <a:outerShdw blurRad="38100" dist="38100" dir="2700000" algn="tl">
                  <a:srgbClr val="FFFFFF"/>
                </a:outerShdw>
              </a:effectLst>
            </a:endParaRPr>
          </a:p>
        </p:txBody>
      </p:sp>
      <p:sp>
        <p:nvSpPr>
          <p:cNvPr id="307211" name="AutoShape 11"/>
          <p:cNvSpPr>
            <a:spLocks noChangeArrowheads="1"/>
          </p:cNvSpPr>
          <p:nvPr/>
        </p:nvSpPr>
        <p:spPr bwMode="auto">
          <a:xfrm>
            <a:off x="2771775" y="5013325"/>
            <a:ext cx="2016125" cy="1439863"/>
          </a:xfrm>
          <a:prstGeom prst="wave">
            <a:avLst>
              <a:gd name="adj1" fmla="val 13005"/>
              <a:gd name="adj2" fmla="val 0"/>
            </a:avLst>
          </a:prstGeom>
          <a:solidFill>
            <a:srgbClr val="FF9900"/>
          </a:solidFill>
          <a:ln w="38100">
            <a:solidFill>
              <a:schemeClr val="tx1"/>
            </a:solidFill>
            <a:round/>
            <a:headEnd/>
            <a:tailEnd/>
          </a:ln>
          <a:effectLst/>
        </p:spPr>
        <p:txBody>
          <a:bodyPr wrap="none" lIns="90000" tIns="46800" rIns="90000" bIns="46800" anchor="ctr"/>
          <a:lstStyle/>
          <a:p>
            <a:pPr algn="ctr">
              <a:defRPr/>
            </a:pPr>
            <a:r>
              <a:rPr lang="uk-UA" sz="2400" b="1" i="1">
                <a:effectLst>
                  <a:outerShdw blurRad="38100" dist="38100" dir="2700000" algn="tl">
                    <a:srgbClr val="FFFFFF"/>
                  </a:outerShdw>
                </a:effectLst>
              </a:rPr>
              <a:t>Віра</a:t>
            </a:r>
            <a:endParaRPr lang="ru-RU" sz="2400" b="1" i="1">
              <a:effectLst>
                <a:outerShdw blurRad="38100" dist="38100" dir="2700000" algn="tl">
                  <a:srgbClr val="FFFFFF"/>
                </a:outerShdw>
              </a:effectLst>
            </a:endParaRPr>
          </a:p>
        </p:txBody>
      </p:sp>
      <p:sp>
        <p:nvSpPr>
          <p:cNvPr id="307212" name="AutoShape 12"/>
          <p:cNvSpPr>
            <a:spLocks noChangeArrowheads="1"/>
          </p:cNvSpPr>
          <p:nvPr/>
        </p:nvSpPr>
        <p:spPr bwMode="auto">
          <a:xfrm>
            <a:off x="5795963" y="3357563"/>
            <a:ext cx="2160587" cy="1439862"/>
          </a:xfrm>
          <a:prstGeom prst="wave">
            <a:avLst>
              <a:gd name="adj1" fmla="val 13005"/>
              <a:gd name="adj2" fmla="val 0"/>
            </a:avLst>
          </a:prstGeom>
          <a:solidFill>
            <a:srgbClr val="FFFF00"/>
          </a:solidFill>
          <a:ln w="38100">
            <a:solidFill>
              <a:schemeClr val="tx1"/>
            </a:solidFill>
            <a:round/>
            <a:headEnd/>
            <a:tailEnd/>
          </a:ln>
          <a:effectLst/>
        </p:spPr>
        <p:txBody>
          <a:bodyPr wrap="none" lIns="90000" tIns="46800" rIns="90000" bIns="46800" anchor="ctr"/>
          <a:lstStyle/>
          <a:p>
            <a:pPr algn="ctr">
              <a:defRPr/>
            </a:pPr>
            <a:r>
              <a:rPr lang="uk-UA" sz="2400" b="1" i="1">
                <a:effectLst>
                  <a:outerShdw blurRad="38100" dist="38100" dir="2700000" algn="tl">
                    <a:srgbClr val="FFFFFF"/>
                  </a:outerShdw>
                </a:effectLst>
              </a:rPr>
              <a:t>Смиренність</a:t>
            </a:r>
            <a:endParaRPr lang="ru-RU" sz="2400" b="1" i="1">
              <a:effectLst>
                <a:outerShdw blurRad="38100" dist="38100" dir="2700000" algn="tl">
                  <a:srgbClr val="FFFFFF"/>
                </a:outerShdw>
              </a:effectLst>
            </a:endParaRPr>
          </a:p>
        </p:txBody>
      </p:sp>
      <p:sp>
        <p:nvSpPr>
          <p:cNvPr id="32779" name="AutoShape 13"/>
          <p:cNvSpPr>
            <a:spLocks noChangeArrowheads="1"/>
          </p:cNvSpPr>
          <p:nvPr/>
        </p:nvSpPr>
        <p:spPr bwMode="auto">
          <a:xfrm>
            <a:off x="4787900" y="5013325"/>
            <a:ext cx="2233613" cy="1439863"/>
          </a:xfrm>
          <a:prstGeom prst="wave">
            <a:avLst>
              <a:gd name="adj1" fmla="val 13005"/>
              <a:gd name="adj2" fmla="val 0"/>
            </a:avLst>
          </a:prstGeom>
          <a:solidFill>
            <a:srgbClr val="FF0000"/>
          </a:solidFill>
          <a:ln w="38100">
            <a:solidFill>
              <a:schemeClr val="tx1"/>
            </a:solidFill>
            <a:round/>
            <a:headEnd/>
            <a:tailEnd/>
          </a:ln>
        </p:spPr>
        <p:txBody>
          <a:bodyPr wrap="none" lIns="90000" tIns="46800" rIns="90000" bIns="46800" anchor="ctr"/>
          <a:lstStyle/>
          <a:p>
            <a:pPr algn="ctr"/>
            <a:r>
              <a:rPr lang="uk-UA" sz="2400" b="1" i="1"/>
              <a:t>Стриманість</a:t>
            </a:r>
            <a:endParaRPr lang="ru-RU" sz="2400" b="1" i="1"/>
          </a:p>
        </p:txBody>
      </p:sp>
      <p:sp>
        <p:nvSpPr>
          <p:cNvPr id="32780" name="Rectangle 14"/>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30</a:t>
            </a:r>
            <a:endParaRPr lang="ru-RU" b="1"/>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307202"/>
                                        </p:tgtEl>
                                        <p:attrNameLst>
                                          <p:attrName>style.visibility</p:attrName>
                                        </p:attrNameLst>
                                      </p:cBhvr>
                                      <p:to>
                                        <p:strVal val="visible"/>
                                      </p:to>
                                    </p:set>
                                    <p:anim calcmode="lin" valueType="num">
                                      <p:cBhvr additive="base">
                                        <p:cTn id="7" dur="800" fill="hold">
                                          <p:stCondLst>
                                            <p:cond delay="0"/>
                                          </p:stCondLst>
                                        </p:cTn>
                                        <p:tgtEl>
                                          <p:spTgt spid="307202"/>
                                        </p:tgtEl>
                                        <p:attrNameLst>
                                          <p:attrName>ppt_x</p:attrName>
                                        </p:attrNameLst>
                                      </p:cBhvr>
                                      <p:tavLst>
                                        <p:tav tm="0">
                                          <p:val>
                                            <p:strVal val="0-#ppt_w/2"/>
                                          </p:val>
                                        </p:tav>
                                        <p:tav tm="100000">
                                          <p:val>
                                            <p:strVal val="#ppt_x"/>
                                          </p:val>
                                        </p:tav>
                                      </p:tavLst>
                                    </p:anim>
                                    <p:anim calcmode="lin" valueType="num">
                                      <p:cBhvr additive="base">
                                        <p:cTn id="8" dur="800" fill="hold">
                                          <p:stCondLst>
                                            <p:cond delay="0"/>
                                          </p:stCondLst>
                                        </p:cTn>
                                        <p:tgtEl>
                                          <p:spTgt spid="307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02"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pPr algn="ctr" eaLnBrk="1" hangingPunct="1"/>
            <a:r>
              <a:rPr lang="ru-RU" sz="4000" smtClean="0"/>
              <a:t>Гріхи смертні з протилежними їм чеснотами </a:t>
            </a:r>
          </a:p>
        </p:txBody>
      </p:sp>
      <p:sp>
        <p:nvSpPr>
          <p:cNvPr id="308227" name="Rectangle 3"/>
          <p:cNvSpPr>
            <a:spLocks noGrp="1" noChangeArrowheads="1"/>
          </p:cNvSpPr>
          <p:nvPr>
            <p:ph type="body" idx="1"/>
          </p:nvPr>
        </p:nvSpPr>
        <p:spPr>
          <a:xfrm>
            <a:off x="0" y="1916113"/>
            <a:ext cx="7235825" cy="4608512"/>
          </a:xfrm>
        </p:spPr>
        <p:txBody>
          <a:bodyPr/>
          <a:lstStyle/>
          <a:p>
            <a:pPr marL="609600" indent="-609600" eaLnBrk="1" hangingPunct="1"/>
            <a:r>
              <a:rPr lang="ru-RU" sz="2800" smtClean="0"/>
              <a:t>1. </a:t>
            </a:r>
            <a:r>
              <a:rPr lang="ru-RU" sz="2800" b="1" u="sng" smtClean="0">
                <a:solidFill>
                  <a:srgbClr val="FF3300"/>
                </a:solidFill>
              </a:rPr>
              <a:t>Гордість</a:t>
            </a:r>
            <a:r>
              <a:rPr lang="ru-RU" sz="2800" smtClean="0"/>
              <a:t> — </a:t>
            </a:r>
            <a:r>
              <a:rPr lang="ru-RU" sz="2800" i="1" smtClean="0">
                <a:solidFill>
                  <a:srgbClr val="FF7C80"/>
                </a:solidFill>
              </a:rPr>
              <a:t>Смиренність</a:t>
            </a:r>
            <a:r>
              <a:rPr lang="ru-RU" sz="2800" smtClean="0"/>
              <a:t>. </a:t>
            </a:r>
          </a:p>
          <a:p>
            <a:pPr marL="609600" indent="-609600" eaLnBrk="1" hangingPunct="1"/>
            <a:r>
              <a:rPr lang="ru-RU" sz="2800" smtClean="0"/>
              <a:t>2. </a:t>
            </a:r>
            <a:r>
              <a:rPr lang="ru-RU" sz="2800" b="1" u="sng" smtClean="0">
                <a:solidFill>
                  <a:srgbClr val="FF3300"/>
                </a:solidFill>
              </a:rPr>
              <a:t>Захланність</a:t>
            </a:r>
            <a:r>
              <a:rPr lang="ru-RU" sz="2800" smtClean="0"/>
              <a:t> — </a:t>
            </a:r>
            <a:r>
              <a:rPr lang="ru-RU" sz="2800" i="1" smtClean="0">
                <a:solidFill>
                  <a:srgbClr val="FF7C80"/>
                </a:solidFill>
              </a:rPr>
              <a:t>Щедрість</a:t>
            </a:r>
            <a:r>
              <a:rPr lang="ru-RU" sz="2800" smtClean="0"/>
              <a:t>. </a:t>
            </a:r>
          </a:p>
          <a:p>
            <a:pPr marL="609600" indent="-609600" eaLnBrk="1" hangingPunct="1"/>
            <a:r>
              <a:rPr lang="ru-RU" sz="2800" smtClean="0"/>
              <a:t>3. </a:t>
            </a:r>
            <a:r>
              <a:rPr lang="ru-RU" sz="2800" b="1" u="sng" smtClean="0">
                <a:solidFill>
                  <a:srgbClr val="FF3300"/>
                </a:solidFill>
              </a:rPr>
              <a:t>Нечистота</a:t>
            </a:r>
            <a:r>
              <a:rPr lang="ru-RU" sz="2800" smtClean="0"/>
              <a:t> — </a:t>
            </a:r>
            <a:r>
              <a:rPr lang="ru-RU" sz="2800" i="1" smtClean="0">
                <a:solidFill>
                  <a:srgbClr val="FF7C80"/>
                </a:solidFill>
              </a:rPr>
              <a:t>Чистота</a:t>
            </a:r>
            <a:r>
              <a:rPr lang="ru-RU" sz="2800" smtClean="0"/>
              <a:t>. </a:t>
            </a:r>
          </a:p>
          <a:p>
            <a:pPr marL="609600" indent="-609600" eaLnBrk="1" hangingPunct="1"/>
            <a:r>
              <a:rPr lang="ru-RU" sz="2800" smtClean="0"/>
              <a:t>4. </a:t>
            </a:r>
            <a:r>
              <a:rPr lang="ru-RU" sz="2800" b="1" i="1" u="sng" smtClean="0">
                <a:solidFill>
                  <a:srgbClr val="FF3300"/>
                </a:solidFill>
              </a:rPr>
              <a:t>Заздрість</a:t>
            </a:r>
            <a:r>
              <a:rPr lang="ru-RU" sz="2800" smtClean="0"/>
              <a:t> — </a:t>
            </a:r>
            <a:r>
              <a:rPr lang="ru-RU" sz="2800" i="1" smtClean="0">
                <a:solidFill>
                  <a:srgbClr val="FF7C80"/>
                </a:solidFill>
              </a:rPr>
              <a:t>Доброзичливість</a:t>
            </a:r>
            <a:r>
              <a:rPr lang="ru-RU" sz="2800" smtClean="0"/>
              <a:t>. </a:t>
            </a:r>
          </a:p>
          <a:p>
            <a:pPr marL="609600" indent="-609600" eaLnBrk="1" hangingPunct="1"/>
            <a:r>
              <a:rPr lang="ru-RU" sz="2800" smtClean="0"/>
              <a:t>5. </a:t>
            </a:r>
            <a:r>
              <a:rPr lang="ru-RU" sz="2800" b="1" u="sng" smtClean="0">
                <a:solidFill>
                  <a:srgbClr val="FF3300"/>
                </a:solidFill>
              </a:rPr>
              <a:t>Нестриманість</a:t>
            </a:r>
            <a:r>
              <a:rPr lang="ru-RU" sz="2800" smtClean="0"/>
              <a:t> —</a:t>
            </a:r>
            <a:r>
              <a:rPr lang="ru-RU" sz="2800" i="1" smtClean="0">
                <a:solidFill>
                  <a:srgbClr val="FF7C80"/>
                </a:solidFill>
              </a:rPr>
              <a:t> Поміркованість</a:t>
            </a:r>
            <a:r>
              <a:rPr lang="ru-RU" sz="2800" smtClean="0"/>
              <a:t>. </a:t>
            </a:r>
          </a:p>
          <a:p>
            <a:pPr marL="609600" indent="-609600" eaLnBrk="1" hangingPunct="1"/>
            <a:r>
              <a:rPr lang="ru-RU" sz="2800" smtClean="0"/>
              <a:t>6.</a:t>
            </a:r>
            <a:r>
              <a:rPr lang="ru-RU" sz="2800" smtClean="0">
                <a:solidFill>
                  <a:srgbClr val="FF3300"/>
                </a:solidFill>
              </a:rPr>
              <a:t> </a:t>
            </a:r>
            <a:r>
              <a:rPr lang="ru-RU" sz="2800" b="1" u="sng" smtClean="0">
                <a:solidFill>
                  <a:srgbClr val="FF3300"/>
                </a:solidFill>
              </a:rPr>
              <a:t>Гнів</a:t>
            </a:r>
            <a:r>
              <a:rPr lang="ru-RU" sz="2800" smtClean="0"/>
              <a:t> — </a:t>
            </a:r>
            <a:r>
              <a:rPr lang="ru-RU" sz="2800" i="1" smtClean="0">
                <a:solidFill>
                  <a:srgbClr val="FF7C80"/>
                </a:solidFill>
              </a:rPr>
              <a:t>Лагідність</a:t>
            </a:r>
            <a:r>
              <a:rPr lang="ru-RU" sz="2800" smtClean="0"/>
              <a:t>. </a:t>
            </a:r>
          </a:p>
          <a:p>
            <a:pPr marL="609600" indent="-609600" eaLnBrk="1" hangingPunct="1"/>
            <a:r>
              <a:rPr lang="ru-RU" sz="2800" smtClean="0"/>
              <a:t>7. </a:t>
            </a:r>
            <a:r>
              <a:rPr lang="ru-RU" sz="2800" b="1" u="sng" smtClean="0">
                <a:solidFill>
                  <a:srgbClr val="FF3300"/>
                </a:solidFill>
              </a:rPr>
              <a:t>Лінивство</a:t>
            </a:r>
            <a:r>
              <a:rPr lang="ru-RU" sz="2800" smtClean="0"/>
              <a:t> — </a:t>
            </a:r>
            <a:r>
              <a:rPr lang="ru-RU" sz="2800" i="1" smtClean="0">
                <a:solidFill>
                  <a:srgbClr val="FF7C80"/>
                </a:solidFill>
              </a:rPr>
              <a:t>Працелюбність</a:t>
            </a:r>
            <a:r>
              <a:rPr lang="ru-RU" sz="2800" smtClean="0"/>
              <a:t>. </a:t>
            </a:r>
          </a:p>
        </p:txBody>
      </p:sp>
      <p:pic>
        <p:nvPicPr>
          <p:cNvPr id="33796" name="Picture 5" descr="смерт грех Жадность"/>
          <p:cNvPicPr>
            <a:picLocks noChangeAspect="1" noChangeArrowheads="1"/>
          </p:cNvPicPr>
          <p:nvPr/>
        </p:nvPicPr>
        <p:blipFill>
          <a:blip r:embed="rId2"/>
          <a:srcRect/>
          <a:stretch>
            <a:fillRect/>
          </a:stretch>
        </p:blipFill>
        <p:spPr bwMode="auto">
          <a:xfrm>
            <a:off x="6948488" y="1484313"/>
            <a:ext cx="2025650" cy="4968875"/>
          </a:xfrm>
          <a:prstGeom prst="rect">
            <a:avLst/>
          </a:prstGeom>
          <a:noFill/>
          <a:ln w="9525">
            <a:noFill/>
            <a:miter lim="800000"/>
            <a:headEnd/>
            <a:tailEnd/>
          </a:ln>
        </p:spPr>
      </p:pic>
      <p:sp>
        <p:nvSpPr>
          <p:cNvPr id="33797" name="Rectangle 6"/>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31</a:t>
            </a:r>
            <a:endParaRPr lang="ru-RU" b="1"/>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308226"/>
                                        </p:tgtEl>
                                        <p:attrNameLst>
                                          <p:attrName>style.visibility</p:attrName>
                                        </p:attrNameLst>
                                      </p:cBhvr>
                                      <p:to>
                                        <p:strVal val="visible"/>
                                      </p:to>
                                    </p:set>
                                    <p:animEffect transition="in" filter="fade">
                                      <p:cBhvr>
                                        <p:cTn id="7" dur="800" decel="100000"/>
                                        <p:tgtEl>
                                          <p:spTgt spid="308226"/>
                                        </p:tgtEl>
                                      </p:cBhvr>
                                    </p:animEffect>
                                    <p:anim calcmode="lin" valueType="num">
                                      <p:cBhvr>
                                        <p:cTn id="8" dur="800" decel="100000" fill="hold"/>
                                        <p:tgtEl>
                                          <p:spTgt spid="308226"/>
                                        </p:tgtEl>
                                        <p:attrNameLst>
                                          <p:attrName>style.rotation</p:attrName>
                                        </p:attrNameLst>
                                      </p:cBhvr>
                                      <p:tavLst>
                                        <p:tav tm="0">
                                          <p:val>
                                            <p:fltVal val="-90"/>
                                          </p:val>
                                        </p:tav>
                                        <p:tav tm="100000">
                                          <p:val>
                                            <p:fltVal val="0"/>
                                          </p:val>
                                        </p:tav>
                                      </p:tavLst>
                                    </p:anim>
                                    <p:anim calcmode="lin" valueType="num">
                                      <p:cBhvr>
                                        <p:cTn id="9" dur="800" decel="100000" fill="hold"/>
                                        <p:tgtEl>
                                          <p:spTgt spid="308226"/>
                                        </p:tgtEl>
                                        <p:attrNameLst>
                                          <p:attrName>ppt_x</p:attrName>
                                        </p:attrNameLst>
                                      </p:cBhvr>
                                      <p:tavLst>
                                        <p:tav tm="0">
                                          <p:val>
                                            <p:strVal val="#ppt_x+0.4"/>
                                          </p:val>
                                        </p:tav>
                                        <p:tav tm="100000">
                                          <p:val>
                                            <p:strVal val="#ppt_x-0.05"/>
                                          </p:val>
                                        </p:tav>
                                      </p:tavLst>
                                    </p:anim>
                                    <p:anim calcmode="lin" valueType="num">
                                      <p:cBhvr>
                                        <p:cTn id="10" dur="800" decel="100000" fill="hold"/>
                                        <p:tgtEl>
                                          <p:spTgt spid="30822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0822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08226"/>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308227">
                                            <p:txEl>
                                              <p:pRg st="0" end="0"/>
                                            </p:txEl>
                                          </p:spTgt>
                                        </p:tgtEl>
                                        <p:attrNameLst>
                                          <p:attrName>style.visibility</p:attrName>
                                        </p:attrNameLst>
                                      </p:cBhvr>
                                      <p:to>
                                        <p:strVal val="visible"/>
                                      </p:to>
                                    </p:set>
                                    <p:animEffect transition="in" filter="fade">
                                      <p:cBhvr>
                                        <p:cTn id="17" dur="1000"/>
                                        <p:tgtEl>
                                          <p:spTgt spid="308227">
                                            <p:txEl>
                                              <p:pRg st="0" end="0"/>
                                            </p:txEl>
                                          </p:spTgt>
                                        </p:tgtEl>
                                      </p:cBhvr>
                                    </p:animEffect>
                                    <p:anim calcmode="lin" valueType="num">
                                      <p:cBhvr>
                                        <p:cTn id="18" dur="1000" fill="hold"/>
                                        <p:tgtEl>
                                          <p:spTgt spid="30822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082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308227">
                                            <p:txEl>
                                              <p:pRg st="1" end="1"/>
                                            </p:txEl>
                                          </p:spTgt>
                                        </p:tgtEl>
                                        <p:attrNameLst>
                                          <p:attrName>style.visibility</p:attrName>
                                        </p:attrNameLst>
                                      </p:cBhvr>
                                      <p:to>
                                        <p:strVal val="visible"/>
                                      </p:to>
                                    </p:set>
                                    <p:animEffect transition="in" filter="fade">
                                      <p:cBhvr>
                                        <p:cTn id="24" dur="1000"/>
                                        <p:tgtEl>
                                          <p:spTgt spid="308227">
                                            <p:txEl>
                                              <p:pRg st="1" end="1"/>
                                            </p:txEl>
                                          </p:spTgt>
                                        </p:tgtEl>
                                      </p:cBhvr>
                                    </p:animEffect>
                                    <p:anim calcmode="lin" valueType="num">
                                      <p:cBhvr>
                                        <p:cTn id="25" dur="1000" fill="hold"/>
                                        <p:tgtEl>
                                          <p:spTgt spid="30822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082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308227">
                                            <p:txEl>
                                              <p:pRg st="2" end="2"/>
                                            </p:txEl>
                                          </p:spTgt>
                                        </p:tgtEl>
                                        <p:attrNameLst>
                                          <p:attrName>style.visibility</p:attrName>
                                        </p:attrNameLst>
                                      </p:cBhvr>
                                      <p:to>
                                        <p:strVal val="visible"/>
                                      </p:to>
                                    </p:set>
                                    <p:animEffect transition="in" filter="fade">
                                      <p:cBhvr>
                                        <p:cTn id="31" dur="1000"/>
                                        <p:tgtEl>
                                          <p:spTgt spid="308227">
                                            <p:txEl>
                                              <p:pRg st="2" end="2"/>
                                            </p:txEl>
                                          </p:spTgt>
                                        </p:tgtEl>
                                      </p:cBhvr>
                                    </p:animEffect>
                                    <p:anim calcmode="lin" valueType="num">
                                      <p:cBhvr>
                                        <p:cTn id="32" dur="1000" fill="hold"/>
                                        <p:tgtEl>
                                          <p:spTgt spid="30822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082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308227">
                                            <p:txEl>
                                              <p:pRg st="3" end="3"/>
                                            </p:txEl>
                                          </p:spTgt>
                                        </p:tgtEl>
                                        <p:attrNameLst>
                                          <p:attrName>style.visibility</p:attrName>
                                        </p:attrNameLst>
                                      </p:cBhvr>
                                      <p:to>
                                        <p:strVal val="visible"/>
                                      </p:to>
                                    </p:set>
                                    <p:animEffect transition="in" filter="fade">
                                      <p:cBhvr>
                                        <p:cTn id="38" dur="1000"/>
                                        <p:tgtEl>
                                          <p:spTgt spid="308227">
                                            <p:txEl>
                                              <p:pRg st="3" end="3"/>
                                            </p:txEl>
                                          </p:spTgt>
                                        </p:tgtEl>
                                      </p:cBhvr>
                                    </p:animEffect>
                                    <p:anim calcmode="lin" valueType="num">
                                      <p:cBhvr>
                                        <p:cTn id="39" dur="1000" fill="hold"/>
                                        <p:tgtEl>
                                          <p:spTgt spid="308227">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082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308227">
                                            <p:txEl>
                                              <p:pRg st="4" end="4"/>
                                            </p:txEl>
                                          </p:spTgt>
                                        </p:tgtEl>
                                        <p:attrNameLst>
                                          <p:attrName>style.visibility</p:attrName>
                                        </p:attrNameLst>
                                      </p:cBhvr>
                                      <p:to>
                                        <p:strVal val="visible"/>
                                      </p:to>
                                    </p:set>
                                    <p:animEffect transition="in" filter="fade">
                                      <p:cBhvr>
                                        <p:cTn id="45" dur="1000"/>
                                        <p:tgtEl>
                                          <p:spTgt spid="308227">
                                            <p:txEl>
                                              <p:pRg st="4" end="4"/>
                                            </p:txEl>
                                          </p:spTgt>
                                        </p:tgtEl>
                                      </p:cBhvr>
                                    </p:animEffect>
                                    <p:anim calcmode="lin" valueType="num">
                                      <p:cBhvr>
                                        <p:cTn id="46" dur="1000" fill="hold"/>
                                        <p:tgtEl>
                                          <p:spTgt spid="308227">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30822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308227">
                                            <p:txEl>
                                              <p:pRg st="5" end="5"/>
                                            </p:txEl>
                                          </p:spTgt>
                                        </p:tgtEl>
                                        <p:attrNameLst>
                                          <p:attrName>style.visibility</p:attrName>
                                        </p:attrNameLst>
                                      </p:cBhvr>
                                      <p:to>
                                        <p:strVal val="visible"/>
                                      </p:to>
                                    </p:set>
                                    <p:animEffect transition="in" filter="fade">
                                      <p:cBhvr>
                                        <p:cTn id="52" dur="1000"/>
                                        <p:tgtEl>
                                          <p:spTgt spid="308227">
                                            <p:txEl>
                                              <p:pRg st="5" end="5"/>
                                            </p:txEl>
                                          </p:spTgt>
                                        </p:tgtEl>
                                      </p:cBhvr>
                                    </p:animEffect>
                                    <p:anim calcmode="lin" valueType="num">
                                      <p:cBhvr>
                                        <p:cTn id="53" dur="1000" fill="hold"/>
                                        <p:tgtEl>
                                          <p:spTgt spid="308227">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30822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308227">
                                            <p:txEl>
                                              <p:pRg st="6" end="6"/>
                                            </p:txEl>
                                          </p:spTgt>
                                        </p:tgtEl>
                                        <p:attrNameLst>
                                          <p:attrName>style.visibility</p:attrName>
                                        </p:attrNameLst>
                                      </p:cBhvr>
                                      <p:to>
                                        <p:strVal val="visible"/>
                                      </p:to>
                                    </p:set>
                                    <p:animEffect transition="in" filter="fade">
                                      <p:cBhvr>
                                        <p:cTn id="59" dur="1000"/>
                                        <p:tgtEl>
                                          <p:spTgt spid="308227">
                                            <p:txEl>
                                              <p:pRg st="6" end="6"/>
                                            </p:txEl>
                                          </p:spTgt>
                                        </p:tgtEl>
                                      </p:cBhvr>
                                    </p:animEffect>
                                    <p:anim calcmode="lin" valueType="num">
                                      <p:cBhvr>
                                        <p:cTn id="60" dur="1000" fill="hold"/>
                                        <p:tgtEl>
                                          <p:spTgt spid="308227">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30822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6" grpId="0"/>
      <p:bldP spid="308227"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pPr algn="ctr" eaLnBrk="1" hangingPunct="1"/>
            <a:r>
              <a:rPr lang="ru-RU" smtClean="0"/>
              <a:t>Християнський культ </a:t>
            </a:r>
          </a:p>
        </p:txBody>
      </p:sp>
      <p:sp>
        <p:nvSpPr>
          <p:cNvPr id="34819" name="Rectangle 3"/>
          <p:cNvSpPr>
            <a:spLocks noGrp="1" noChangeArrowheads="1"/>
          </p:cNvSpPr>
          <p:nvPr>
            <p:ph type="body" idx="1"/>
          </p:nvPr>
        </p:nvSpPr>
        <p:spPr>
          <a:xfrm>
            <a:off x="0" y="1700213"/>
            <a:ext cx="8291513" cy="4176712"/>
          </a:xfrm>
        </p:spPr>
        <p:txBody>
          <a:bodyPr/>
          <a:lstStyle/>
          <a:p>
            <a:pPr eaLnBrk="1" hangingPunct="1">
              <a:lnSpc>
                <a:spcPct val="105000"/>
              </a:lnSpc>
              <a:buFontTx/>
              <a:buNone/>
            </a:pPr>
            <a:r>
              <a:rPr lang="ru-RU" sz="2000" smtClean="0"/>
              <a:t>     Одночасно із становленням віровчення відбувався процес формування християнського культу — сукупності таїнств, ритуалів, свят, звичаїв, обрядів. Релігійні свята і обряди походять від первісних вірувань та магічних дій. Безсилі перед могутньою природою первісні люди, намагаючись забезпечити собі успішне полювання або рибальство, приплід тварин або врожай, розраховували вплинути колективними обрядами, діями на надприродне. Так поступово склався календар свят і</a:t>
            </a:r>
          </a:p>
          <a:p>
            <a:pPr eaLnBrk="1" hangingPunct="1">
              <a:lnSpc>
                <a:spcPct val="105000"/>
              </a:lnSpc>
              <a:buFontTx/>
              <a:buNone/>
            </a:pPr>
            <a:r>
              <a:rPr lang="ru-RU" sz="2000" smtClean="0"/>
              <a:t>     обрядів. Усі вони мають спільну функцію — зміцнюють віру в надприродне, безсмертя душі, загробне життя. Вони є</a:t>
            </a:r>
          </a:p>
          <a:p>
            <a:pPr eaLnBrk="1" hangingPunct="1">
              <a:lnSpc>
                <a:spcPct val="105000"/>
              </a:lnSpc>
              <a:buFontTx/>
              <a:buNone/>
            </a:pPr>
            <a:r>
              <a:rPr lang="ru-RU" sz="2000" smtClean="0"/>
              <a:t>     важливим елементом релігійного культу. </a:t>
            </a:r>
          </a:p>
        </p:txBody>
      </p:sp>
      <p:pic>
        <p:nvPicPr>
          <p:cNvPr id="34820" name="Picture 4" descr="j0332912"/>
          <p:cNvPicPr>
            <a:picLocks noChangeAspect="1" noChangeArrowheads="1"/>
          </p:cNvPicPr>
          <p:nvPr/>
        </p:nvPicPr>
        <p:blipFill>
          <a:blip r:embed="rId2"/>
          <a:srcRect/>
          <a:stretch>
            <a:fillRect/>
          </a:stretch>
        </p:blipFill>
        <p:spPr bwMode="auto">
          <a:xfrm>
            <a:off x="7123113" y="4076700"/>
            <a:ext cx="2020887" cy="2781300"/>
          </a:xfrm>
          <a:prstGeom prst="rect">
            <a:avLst/>
          </a:prstGeom>
          <a:noFill/>
          <a:ln w="9525">
            <a:noFill/>
            <a:miter lim="800000"/>
            <a:headEnd/>
            <a:tailEnd/>
          </a:ln>
        </p:spPr>
      </p:pic>
      <p:sp>
        <p:nvSpPr>
          <p:cNvPr id="34821" name="Rectangle 6"/>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32</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mph" presetSubtype="0" fill="hold" grpId="0" nodeType="withEffect">
                                  <p:stCondLst>
                                    <p:cond delay="0"/>
                                  </p:stCondLst>
                                  <p:iterate type="lt">
                                    <p:tmPct val="4000"/>
                                  </p:iterate>
                                  <p:childTnLst>
                                    <p:set>
                                      <p:cBhvr>
                                        <p:cTn id="6" dur="500" fill="hold"/>
                                        <p:tgtEl>
                                          <p:spTgt spid="309250"/>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0"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pPr algn="ctr" eaLnBrk="1" hangingPunct="1"/>
            <a:r>
              <a:rPr lang="ru-RU" smtClean="0"/>
              <a:t>Християнські Свята </a:t>
            </a:r>
          </a:p>
        </p:txBody>
      </p:sp>
      <p:sp>
        <p:nvSpPr>
          <p:cNvPr id="310275" name="Rectangle 3"/>
          <p:cNvSpPr>
            <a:spLocks noGrp="1" noChangeArrowheads="1"/>
          </p:cNvSpPr>
          <p:nvPr>
            <p:ph type="body" idx="1"/>
          </p:nvPr>
        </p:nvSpPr>
        <p:spPr>
          <a:xfrm>
            <a:off x="468313" y="1628775"/>
            <a:ext cx="8424862" cy="3384550"/>
          </a:xfrm>
        </p:spPr>
        <p:txBody>
          <a:bodyPr/>
          <a:lstStyle/>
          <a:p>
            <a:pPr algn="ctr" eaLnBrk="1" hangingPunct="1">
              <a:lnSpc>
                <a:spcPct val="105000"/>
              </a:lnSpc>
              <a:buFontTx/>
              <a:buNone/>
            </a:pPr>
            <a:r>
              <a:rPr lang="ru-RU" sz="2000" smtClean="0"/>
              <a:t>Християнство, як і кожна релігія, у певні дні календаря вшановує святих або відзначає події в житті церкви. Християнські свята закорінені в давні обрядові традиції, пов'язані з конкретними етапами, видами господарської діяльності, річним астрономічним або календарним циклом. Умовно їх поділяють на всехристиянські (визнані православною, католицькою, більшістю протестантських церков) та конфесійні (відзначаються тільки окремими конфесіями), найважливіші з них належать до так званих дванадесятих свят — дванадцяти найважливіших після Пасхи свят, які церква відзначає урочистими богослужіннями. </a:t>
            </a:r>
          </a:p>
        </p:txBody>
      </p:sp>
      <p:pic>
        <p:nvPicPr>
          <p:cNvPr id="35844" name="Picture 4" descr="j0435099"/>
          <p:cNvPicPr>
            <a:picLocks noChangeAspect="1" noChangeArrowheads="1"/>
          </p:cNvPicPr>
          <p:nvPr/>
        </p:nvPicPr>
        <p:blipFill>
          <a:blip r:embed="rId2"/>
          <a:srcRect/>
          <a:stretch>
            <a:fillRect/>
          </a:stretch>
        </p:blipFill>
        <p:spPr bwMode="auto">
          <a:xfrm>
            <a:off x="6877050" y="4645025"/>
            <a:ext cx="2266950" cy="1978025"/>
          </a:xfrm>
          <a:prstGeom prst="rect">
            <a:avLst/>
          </a:prstGeom>
          <a:noFill/>
          <a:ln w="9525">
            <a:noFill/>
            <a:miter lim="800000"/>
            <a:headEnd/>
            <a:tailEnd/>
          </a:ln>
        </p:spPr>
      </p:pic>
      <p:sp>
        <p:nvSpPr>
          <p:cNvPr id="35845" name="Rectangle 5"/>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33</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0274"/>
                                        </p:tgtEl>
                                        <p:attrNameLst>
                                          <p:attrName>style.visibility</p:attrName>
                                        </p:attrNameLst>
                                      </p:cBhvr>
                                      <p:to>
                                        <p:strVal val="visible"/>
                                      </p:to>
                                    </p:set>
                                    <p:animEffect transition="in" filter="fade">
                                      <p:cBhvr>
                                        <p:cTn id="7" dur="2000"/>
                                        <p:tgtEl>
                                          <p:spTgt spid="3102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0275">
                                            <p:txEl>
                                              <p:pRg st="0" end="0"/>
                                            </p:txEl>
                                          </p:spTgt>
                                        </p:tgtEl>
                                        <p:attrNameLst>
                                          <p:attrName>style.visibility</p:attrName>
                                        </p:attrNameLst>
                                      </p:cBhvr>
                                      <p:to>
                                        <p:strVal val="visible"/>
                                      </p:to>
                                    </p:set>
                                    <p:animEffect transition="in" filter="wipe(left)">
                                      <p:cBhvr>
                                        <p:cTn id="12" dur="500"/>
                                        <p:tgtEl>
                                          <p:spTgt spid="3102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4" grpId="0"/>
      <p:bldP spid="310275"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pPr algn="ctr" eaLnBrk="1" hangingPunct="1"/>
            <a:r>
              <a:rPr lang="ru-RU" b="1" smtClean="0"/>
              <a:t>Різдво Христове</a:t>
            </a:r>
            <a:r>
              <a:rPr lang="ru-RU" smtClean="0"/>
              <a:t> </a:t>
            </a:r>
          </a:p>
        </p:txBody>
      </p:sp>
      <p:sp>
        <p:nvSpPr>
          <p:cNvPr id="311299" name="Rectangle 3"/>
          <p:cNvSpPr>
            <a:spLocks noGrp="1" noChangeArrowheads="1"/>
          </p:cNvSpPr>
          <p:nvPr>
            <p:ph type="body" sz="half" idx="1"/>
          </p:nvPr>
        </p:nvSpPr>
        <p:spPr>
          <a:xfrm>
            <a:off x="457200" y="1484313"/>
            <a:ext cx="3970338" cy="5184775"/>
          </a:xfrm>
        </p:spPr>
        <p:txBody>
          <a:bodyPr/>
          <a:lstStyle/>
          <a:p>
            <a:pPr marL="0" indent="0" algn="ctr" eaLnBrk="1" hangingPunct="1">
              <a:lnSpc>
                <a:spcPct val="115000"/>
              </a:lnSpc>
              <a:buFontTx/>
              <a:buNone/>
            </a:pPr>
            <a:r>
              <a:rPr lang="ru-RU" sz="2000" b="1" i="1" smtClean="0">
                <a:solidFill>
                  <a:srgbClr val="FF7C80"/>
                </a:solidFill>
              </a:rPr>
              <a:t>Це одне з основних свят християнства, пов'язане з народженням Ісуса Христа. </a:t>
            </a:r>
          </a:p>
          <a:p>
            <a:pPr marL="0" indent="0" eaLnBrk="1" hangingPunct="1">
              <a:lnSpc>
                <a:spcPct val="115000"/>
              </a:lnSpc>
            </a:pPr>
            <a:r>
              <a:rPr lang="ru-RU" sz="2000" i="1" smtClean="0"/>
              <a:t>У </a:t>
            </a:r>
            <a:r>
              <a:rPr lang="ru-RU" sz="2000" b="1" i="1" smtClean="0"/>
              <a:t>католицизмі </a:t>
            </a:r>
            <a:r>
              <a:rPr lang="ru-RU" sz="2000" i="1" smtClean="0"/>
              <a:t>відзначається воно </a:t>
            </a:r>
            <a:r>
              <a:rPr lang="ru-RU" sz="2000" b="1" i="1" smtClean="0"/>
              <a:t>25 грудня</a:t>
            </a:r>
            <a:r>
              <a:rPr lang="ru-RU" sz="2000" i="1" smtClean="0"/>
              <a:t>.</a:t>
            </a:r>
          </a:p>
          <a:p>
            <a:pPr marL="0" indent="0" eaLnBrk="1" hangingPunct="1">
              <a:lnSpc>
                <a:spcPct val="115000"/>
              </a:lnSpc>
            </a:pPr>
            <a:r>
              <a:rPr lang="ru-RU" sz="2000" i="1" smtClean="0"/>
              <a:t>У </a:t>
            </a:r>
            <a:r>
              <a:rPr lang="ru-RU" sz="2000" b="1" i="1" smtClean="0"/>
              <a:t>православ'ї</a:t>
            </a:r>
            <a:r>
              <a:rPr lang="ru-RU" sz="2000" i="1" smtClean="0"/>
              <a:t> (належить до дванадесятих свят) — </a:t>
            </a:r>
            <a:r>
              <a:rPr lang="ru-RU" sz="2000" b="1" i="1" smtClean="0"/>
              <a:t>7 січня.</a:t>
            </a:r>
            <a:r>
              <a:rPr lang="ru-RU" sz="2000" smtClean="0"/>
              <a:t> </a:t>
            </a:r>
          </a:p>
          <a:p>
            <a:pPr marL="0" indent="0" algn="ctr" eaLnBrk="1" hangingPunct="1">
              <a:lnSpc>
                <a:spcPct val="115000"/>
              </a:lnSpc>
              <a:buFontTx/>
              <a:buNone/>
            </a:pPr>
            <a:r>
              <a:rPr lang="ru-RU" sz="2000" smtClean="0">
                <a:solidFill>
                  <a:srgbClr val="FF0066"/>
                </a:solidFill>
              </a:rPr>
              <a:t>Утверджуючись у різних країнах, це свято вбирало в себе обряди і звичаї інших релігій, народних свят, набуваючи нових рис, що відповідали християнським догмам. </a:t>
            </a:r>
          </a:p>
        </p:txBody>
      </p:sp>
      <p:pic>
        <p:nvPicPr>
          <p:cNvPr id="36868" name="Picture 5" descr="j0426454"/>
          <p:cNvPicPr>
            <a:picLocks noChangeAspect="1" noChangeArrowheads="1"/>
          </p:cNvPicPr>
          <p:nvPr/>
        </p:nvPicPr>
        <p:blipFill>
          <a:blip r:embed="rId2"/>
          <a:srcRect/>
          <a:stretch>
            <a:fillRect/>
          </a:stretch>
        </p:blipFill>
        <p:spPr bwMode="auto">
          <a:xfrm>
            <a:off x="5003800" y="1484313"/>
            <a:ext cx="3221038" cy="4897437"/>
          </a:xfrm>
          <a:prstGeom prst="rect">
            <a:avLst/>
          </a:prstGeom>
          <a:noFill/>
          <a:ln w="9525">
            <a:noFill/>
            <a:miter lim="800000"/>
            <a:headEnd/>
            <a:tailEnd/>
          </a:ln>
        </p:spPr>
      </p:pic>
      <p:sp>
        <p:nvSpPr>
          <p:cNvPr id="36869" name="Rectangle 6"/>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34</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1298"/>
                                        </p:tgtEl>
                                        <p:attrNameLst>
                                          <p:attrName>style.visibility</p:attrName>
                                        </p:attrNameLst>
                                      </p:cBhvr>
                                      <p:to>
                                        <p:strVal val="visible"/>
                                      </p:to>
                                    </p:set>
                                    <p:animEffect transition="in" filter="fade">
                                      <p:cBhvr>
                                        <p:cTn id="7" dur="2000"/>
                                        <p:tgtEl>
                                          <p:spTgt spid="3112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1299">
                                            <p:txEl>
                                              <p:pRg st="0" end="0"/>
                                            </p:txEl>
                                          </p:spTgt>
                                        </p:tgtEl>
                                        <p:attrNameLst>
                                          <p:attrName>style.visibility</p:attrName>
                                        </p:attrNameLst>
                                      </p:cBhvr>
                                      <p:to>
                                        <p:strVal val="visible"/>
                                      </p:to>
                                    </p:set>
                                    <p:animEffect transition="in" filter="fade">
                                      <p:cBhvr>
                                        <p:cTn id="12" dur="2000"/>
                                        <p:tgtEl>
                                          <p:spTgt spid="3112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1299">
                                            <p:txEl>
                                              <p:pRg st="1" end="1"/>
                                            </p:txEl>
                                          </p:spTgt>
                                        </p:tgtEl>
                                        <p:attrNameLst>
                                          <p:attrName>style.visibility</p:attrName>
                                        </p:attrNameLst>
                                      </p:cBhvr>
                                      <p:to>
                                        <p:strVal val="visible"/>
                                      </p:to>
                                    </p:set>
                                    <p:animEffect transition="in" filter="fade">
                                      <p:cBhvr>
                                        <p:cTn id="17" dur="2000"/>
                                        <p:tgtEl>
                                          <p:spTgt spid="3112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1299">
                                            <p:txEl>
                                              <p:pRg st="2" end="2"/>
                                            </p:txEl>
                                          </p:spTgt>
                                        </p:tgtEl>
                                        <p:attrNameLst>
                                          <p:attrName>style.visibility</p:attrName>
                                        </p:attrNameLst>
                                      </p:cBhvr>
                                      <p:to>
                                        <p:strVal val="visible"/>
                                      </p:to>
                                    </p:set>
                                    <p:animEffect transition="in" filter="fade">
                                      <p:cBhvr>
                                        <p:cTn id="22" dur="2000"/>
                                        <p:tgtEl>
                                          <p:spTgt spid="31129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1299">
                                            <p:txEl>
                                              <p:pRg st="3" end="3"/>
                                            </p:txEl>
                                          </p:spTgt>
                                        </p:tgtEl>
                                        <p:attrNameLst>
                                          <p:attrName>style.visibility</p:attrName>
                                        </p:attrNameLst>
                                      </p:cBhvr>
                                      <p:to>
                                        <p:strVal val="visible"/>
                                      </p:to>
                                    </p:set>
                                    <p:animEffect transition="in" filter="fade">
                                      <p:cBhvr>
                                        <p:cTn id="27" dur="2000"/>
                                        <p:tgtEl>
                                          <p:spTgt spid="311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8" grpId="0"/>
      <p:bldP spid="311299"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pPr algn="ctr" eaLnBrk="1" hangingPunct="1"/>
            <a:r>
              <a:rPr lang="ru-RU" sz="4000" b="1" smtClean="0"/>
              <a:t>Хрещення Господнє</a:t>
            </a:r>
            <a:br>
              <a:rPr lang="ru-RU" sz="4000" b="1" smtClean="0"/>
            </a:br>
            <a:r>
              <a:rPr lang="ru-RU" sz="2000" b="1" smtClean="0"/>
              <a:t>(запроваджене у II пол. II ст., святкувалося разом з Різдвом,</a:t>
            </a:r>
            <a:br>
              <a:rPr lang="ru-RU" sz="2000" b="1" smtClean="0"/>
            </a:br>
            <a:r>
              <a:rPr lang="ru-RU" sz="2000" b="1" smtClean="0"/>
              <a:t>IV ст. гей день почали святкувати окремо</a:t>
            </a:r>
            <a:r>
              <a:rPr lang="ru-RU" sz="2000" smtClean="0"/>
              <a:t>  </a:t>
            </a:r>
            <a:r>
              <a:rPr lang="ru-RU" sz="2000" b="1" smtClean="0"/>
              <a:t>)</a:t>
            </a:r>
          </a:p>
        </p:txBody>
      </p:sp>
      <p:sp>
        <p:nvSpPr>
          <p:cNvPr id="313347" name="Rectangle 3"/>
          <p:cNvSpPr>
            <a:spLocks noGrp="1" noChangeArrowheads="1"/>
          </p:cNvSpPr>
          <p:nvPr>
            <p:ph type="body" idx="1"/>
          </p:nvPr>
        </p:nvSpPr>
        <p:spPr>
          <a:xfrm>
            <a:off x="250825" y="1916113"/>
            <a:ext cx="8713788" cy="4537075"/>
          </a:xfrm>
        </p:spPr>
        <p:txBody>
          <a:bodyPr/>
          <a:lstStyle/>
          <a:p>
            <a:pPr algn="ctr" eaLnBrk="1" hangingPunct="1">
              <a:lnSpc>
                <a:spcPct val="105000"/>
              </a:lnSpc>
              <a:buFontTx/>
              <a:buNone/>
              <a:defRPr/>
            </a:pPr>
            <a:r>
              <a:rPr lang="ru-RU" sz="2400" b="1" smtClean="0">
                <a:solidFill>
                  <a:srgbClr val="9933FF"/>
                </a:solidFill>
              </a:rPr>
              <a:t>Воно є одним з найголовніших свят у християнстві.</a:t>
            </a:r>
          </a:p>
          <a:p>
            <a:pPr algn="ctr" eaLnBrk="1" hangingPunct="1">
              <a:lnSpc>
                <a:spcPct val="105000"/>
              </a:lnSpc>
              <a:buFontTx/>
              <a:buNone/>
              <a:defRPr/>
            </a:pPr>
            <a:endParaRPr lang="ru-RU" sz="2400" b="1" smtClean="0">
              <a:solidFill>
                <a:srgbClr val="9933FF"/>
              </a:solidFill>
            </a:endParaRPr>
          </a:p>
          <a:p>
            <a:pPr algn="ctr" eaLnBrk="1" hangingPunct="1">
              <a:lnSpc>
                <a:spcPct val="105000"/>
              </a:lnSpc>
              <a:buFontTx/>
              <a:buNone/>
              <a:defRPr/>
            </a:pPr>
            <a:r>
              <a:rPr lang="ru-RU" sz="2400" b="1" u="sng" smtClean="0">
                <a:solidFill>
                  <a:schemeClr val="accent2"/>
                </a:solidFill>
              </a:rPr>
              <a:t>У православ'ї</a:t>
            </a:r>
            <a:r>
              <a:rPr lang="ru-RU" sz="2400" smtClean="0"/>
              <a:t> належить до </a:t>
            </a:r>
            <a:r>
              <a:rPr lang="ru-RU" sz="2400" b="1" u="sng" smtClean="0">
                <a:solidFill>
                  <a:schemeClr val="accent2"/>
                </a:solidFill>
              </a:rPr>
              <a:t>дванадесятих свят</a:t>
            </a:r>
            <a:r>
              <a:rPr lang="ru-RU" sz="2400" smtClean="0"/>
              <a:t>. </a:t>
            </a:r>
            <a:r>
              <a:rPr lang="ru-RU" sz="2400" b="1" i="1" u="sng" smtClean="0">
                <a:solidFill>
                  <a:srgbClr val="9966FF"/>
                </a:solidFill>
              </a:rPr>
              <a:t>Католики</a:t>
            </a:r>
            <a:r>
              <a:rPr lang="ru-RU" sz="2400" smtClean="0"/>
              <a:t> </a:t>
            </a:r>
            <a:r>
              <a:rPr lang="ru-RU" sz="2400" i="1" smtClean="0"/>
              <a:t>відзначають</a:t>
            </a:r>
            <a:r>
              <a:rPr lang="ru-RU" sz="2400" smtClean="0"/>
              <a:t> </a:t>
            </a:r>
            <a:r>
              <a:rPr lang="ru-RU" sz="2400" b="1" smtClean="0">
                <a:effectLst>
                  <a:outerShdw blurRad="38100" dist="38100" dir="2700000" algn="tl">
                    <a:srgbClr val="C0C0C0"/>
                  </a:outerShdw>
                </a:effectLst>
              </a:rPr>
              <a:t>6</a:t>
            </a:r>
            <a:r>
              <a:rPr lang="ru-RU" sz="2400" smtClean="0"/>
              <a:t>, </a:t>
            </a:r>
            <a:r>
              <a:rPr lang="ru-RU" sz="2400" b="1" u="sng" smtClean="0">
                <a:solidFill>
                  <a:srgbClr val="9966FF"/>
                </a:solidFill>
              </a:rPr>
              <a:t>православні</a:t>
            </a:r>
            <a:r>
              <a:rPr lang="ru-RU" sz="2400" smtClean="0"/>
              <a:t> — </a:t>
            </a:r>
            <a:r>
              <a:rPr lang="ru-RU" sz="2400" b="1" smtClean="0">
                <a:effectLst>
                  <a:outerShdw blurRad="38100" dist="38100" dir="2700000" algn="tl">
                    <a:srgbClr val="C0C0C0"/>
                  </a:outerShdw>
                </a:effectLst>
              </a:rPr>
              <a:t>19 січня</a:t>
            </a:r>
            <a:r>
              <a:rPr lang="ru-RU" sz="2400" smtClean="0"/>
              <a:t>. </a:t>
            </a:r>
          </a:p>
          <a:p>
            <a:pPr algn="ctr" eaLnBrk="1" hangingPunct="1">
              <a:lnSpc>
                <a:spcPct val="105000"/>
              </a:lnSpc>
              <a:buFontTx/>
              <a:buNone/>
              <a:defRPr/>
            </a:pPr>
            <a:endParaRPr lang="ru-RU" sz="2400" smtClean="0"/>
          </a:p>
          <a:p>
            <a:pPr algn="ctr" eaLnBrk="1" hangingPunct="1">
              <a:lnSpc>
                <a:spcPct val="105000"/>
              </a:lnSpc>
              <a:buFontTx/>
              <a:buNone/>
              <a:defRPr/>
            </a:pPr>
            <a:r>
              <a:rPr lang="ru-RU" sz="2400" smtClean="0"/>
              <a:t>Запроваджене воно в пам'ять про хрещення Ісуса Христа в ріці Йордан Іоанном Хрестителем. Його ще називають Богоявленням, оскільки, згідно з Євангелієм, під час хрещення на Ісуса зійшов з небес Бог-Дух Святий у вигляді голуба. </a:t>
            </a:r>
          </a:p>
        </p:txBody>
      </p:sp>
      <p:sp>
        <p:nvSpPr>
          <p:cNvPr id="37892" name="Rectangle 4"/>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35</a:t>
            </a:r>
            <a:endParaRPr lang="ru-RU"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13346"/>
                                        </p:tgtEl>
                                        <p:attrNameLst>
                                          <p:attrName>style.visibility</p:attrName>
                                        </p:attrNameLst>
                                      </p:cBhvr>
                                      <p:to>
                                        <p:strVal val="visible"/>
                                      </p:to>
                                    </p:set>
                                    <p:anim calcmode="lin" valueType="num">
                                      <p:cBhvr>
                                        <p:cTn id="7" dur="1000" fill="hold"/>
                                        <p:tgtEl>
                                          <p:spTgt spid="313346"/>
                                        </p:tgtEl>
                                        <p:attrNameLst>
                                          <p:attrName>ppt_x</p:attrName>
                                        </p:attrNameLst>
                                      </p:cBhvr>
                                      <p:tavLst>
                                        <p:tav tm="0">
                                          <p:val>
                                            <p:strVal val="#ppt_x-.2"/>
                                          </p:val>
                                        </p:tav>
                                        <p:tav tm="100000">
                                          <p:val>
                                            <p:strVal val="#ppt_x"/>
                                          </p:val>
                                        </p:tav>
                                      </p:tavLst>
                                    </p:anim>
                                    <p:anim calcmode="lin" valueType="num">
                                      <p:cBhvr>
                                        <p:cTn id="8" dur="1000" fill="hold"/>
                                        <p:tgtEl>
                                          <p:spTgt spid="3133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313346"/>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13347">
                                            <p:txEl>
                                              <p:pRg st="0" end="0"/>
                                            </p:txEl>
                                          </p:spTgt>
                                        </p:tgtEl>
                                        <p:attrNameLst>
                                          <p:attrName>style.visibility</p:attrName>
                                        </p:attrNameLst>
                                      </p:cBhvr>
                                      <p:to>
                                        <p:strVal val="visible"/>
                                      </p:to>
                                    </p:set>
                                    <p:animEffect transition="in" filter="fade">
                                      <p:cBhvr>
                                        <p:cTn id="14" dur="500"/>
                                        <p:tgtEl>
                                          <p:spTgt spid="313347">
                                            <p:txEl>
                                              <p:pRg st="0" end="0"/>
                                            </p:txEl>
                                          </p:spTgt>
                                        </p:tgtEl>
                                      </p:cBhvr>
                                    </p:animEffect>
                                    <p:anim calcmode="lin" valueType="num">
                                      <p:cBhvr>
                                        <p:cTn id="15" dur="500" fill="hold"/>
                                        <p:tgtEl>
                                          <p:spTgt spid="31334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13347">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13347">
                                            <p:txEl>
                                              <p:pRg st="2" end="2"/>
                                            </p:txEl>
                                          </p:spTgt>
                                        </p:tgtEl>
                                        <p:attrNameLst>
                                          <p:attrName>style.visibility</p:attrName>
                                        </p:attrNameLst>
                                      </p:cBhvr>
                                      <p:to>
                                        <p:strVal val="visible"/>
                                      </p:to>
                                    </p:set>
                                    <p:animEffect transition="in" filter="fade">
                                      <p:cBhvr>
                                        <p:cTn id="21" dur="500"/>
                                        <p:tgtEl>
                                          <p:spTgt spid="313347">
                                            <p:txEl>
                                              <p:pRg st="2" end="2"/>
                                            </p:txEl>
                                          </p:spTgt>
                                        </p:tgtEl>
                                      </p:cBhvr>
                                    </p:animEffect>
                                    <p:anim calcmode="lin" valueType="num">
                                      <p:cBhvr>
                                        <p:cTn id="22" dur="500" fill="hold"/>
                                        <p:tgtEl>
                                          <p:spTgt spid="313347">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1334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13347">
                                            <p:txEl>
                                              <p:pRg st="4" end="4"/>
                                            </p:txEl>
                                          </p:spTgt>
                                        </p:tgtEl>
                                        <p:attrNameLst>
                                          <p:attrName>style.visibility</p:attrName>
                                        </p:attrNameLst>
                                      </p:cBhvr>
                                      <p:to>
                                        <p:strVal val="visible"/>
                                      </p:to>
                                    </p:set>
                                    <p:animEffect transition="in" filter="fade">
                                      <p:cBhvr>
                                        <p:cTn id="28" dur="500"/>
                                        <p:tgtEl>
                                          <p:spTgt spid="313347">
                                            <p:txEl>
                                              <p:pRg st="4" end="4"/>
                                            </p:txEl>
                                          </p:spTgt>
                                        </p:tgtEl>
                                      </p:cBhvr>
                                    </p:animEffect>
                                    <p:anim calcmode="lin" valueType="num">
                                      <p:cBhvr>
                                        <p:cTn id="29" dur="500" fill="hold"/>
                                        <p:tgtEl>
                                          <p:spTgt spid="313347">
                                            <p:txEl>
                                              <p:pRg st="4" end="4"/>
                                            </p:txEl>
                                          </p:spTgt>
                                        </p:tgtEl>
                                        <p:attrNameLst>
                                          <p:attrName>ppt_x</p:attrName>
                                        </p:attrNameLst>
                                      </p:cBhvr>
                                      <p:tavLst>
                                        <p:tav tm="0">
                                          <p:val>
                                            <p:strVal val="#ppt_x"/>
                                          </p:val>
                                        </p:tav>
                                        <p:tav tm="100000">
                                          <p:val>
                                            <p:strVal val="#ppt_x"/>
                                          </p:val>
                                        </p:tav>
                                      </p:tavLst>
                                    </p:anim>
                                    <p:anim calcmode="lin" valueType="num">
                                      <p:cBhvr>
                                        <p:cTn id="30" dur="500" fill="hold"/>
                                        <p:tgtEl>
                                          <p:spTgt spid="31334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6" grpId="0"/>
      <p:bldP spid="313347"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pPr algn="ctr" eaLnBrk="1" hangingPunct="1"/>
            <a:r>
              <a:rPr lang="ru-RU" sz="4800" b="1" smtClean="0"/>
              <a:t>Вознесі</a:t>
            </a:r>
            <a:r>
              <a:rPr lang="uk-UA" sz="4800" b="1" smtClean="0"/>
              <a:t>н</a:t>
            </a:r>
            <a:r>
              <a:rPr lang="ru-RU" sz="4800" b="1" smtClean="0"/>
              <a:t>ня Господнє</a:t>
            </a:r>
            <a:r>
              <a:rPr lang="ru-RU" smtClean="0"/>
              <a:t> </a:t>
            </a:r>
          </a:p>
        </p:txBody>
      </p:sp>
      <p:sp>
        <p:nvSpPr>
          <p:cNvPr id="314371" name="Rectangle 3"/>
          <p:cNvSpPr>
            <a:spLocks noGrp="1" noChangeArrowheads="1"/>
          </p:cNvSpPr>
          <p:nvPr>
            <p:ph type="body" idx="1"/>
          </p:nvPr>
        </p:nvSpPr>
        <p:spPr>
          <a:xfrm>
            <a:off x="468313" y="1341438"/>
            <a:ext cx="8077200" cy="4495800"/>
          </a:xfrm>
        </p:spPr>
        <p:txBody>
          <a:bodyPr/>
          <a:lstStyle/>
          <a:p>
            <a:pPr algn="ctr" eaLnBrk="1" hangingPunct="1">
              <a:lnSpc>
                <a:spcPct val="115000"/>
              </a:lnSpc>
              <a:buFontTx/>
              <a:buNone/>
              <a:defRPr/>
            </a:pPr>
            <a:r>
              <a:rPr lang="ru-RU" sz="2400" smtClean="0"/>
              <a:t>Відзначають його </a:t>
            </a:r>
            <a:r>
              <a:rPr lang="ru-RU" sz="2400" smtClean="0">
                <a:solidFill>
                  <a:srgbClr val="00CC00"/>
                </a:solidFill>
              </a:rPr>
              <a:t>на сороковий день після Пасхи</a:t>
            </a:r>
            <a:r>
              <a:rPr lang="ru-RU" sz="2400" smtClean="0"/>
              <a:t>. А сам момент вознесіння на небо воскреслого після страти Христа завершує його земну біографію. </a:t>
            </a:r>
          </a:p>
          <a:p>
            <a:pPr algn="ctr" eaLnBrk="1" hangingPunct="1">
              <a:lnSpc>
                <a:spcPct val="115000"/>
              </a:lnSpc>
              <a:defRPr/>
            </a:pPr>
            <a:r>
              <a:rPr lang="ru-RU" sz="2400" smtClean="0"/>
              <a:t>У побуті </a:t>
            </a:r>
            <a:r>
              <a:rPr lang="ru-RU" sz="2400" i="1" smtClean="0">
                <a:effectLst>
                  <a:outerShdw blurRad="38100" dist="38100" dir="2700000" algn="tl">
                    <a:srgbClr val="C0C0C0"/>
                  </a:outerShdw>
                </a:effectLst>
              </a:rPr>
              <a:t>не дуже поширене</a:t>
            </a:r>
            <a:r>
              <a:rPr lang="ru-RU" sz="2400" smtClean="0"/>
              <a:t> і залишилося суто церковним. </a:t>
            </a:r>
          </a:p>
          <a:p>
            <a:pPr algn="ctr" eaLnBrk="1" hangingPunct="1">
              <a:lnSpc>
                <a:spcPct val="115000"/>
              </a:lnSpc>
              <a:defRPr/>
            </a:pPr>
            <a:r>
              <a:rPr lang="ru-RU" sz="2400" smtClean="0"/>
              <a:t>Своїм змістом породжує у віруючих думку про тлінність земного життя і націлює їх на християнське подвижництво заради досягнення «життя вічного». </a:t>
            </a:r>
          </a:p>
        </p:txBody>
      </p:sp>
      <p:pic>
        <p:nvPicPr>
          <p:cNvPr id="38916" name="Picture 4" descr="j0426154"/>
          <p:cNvPicPr>
            <a:picLocks noChangeAspect="1" noChangeArrowheads="1"/>
          </p:cNvPicPr>
          <p:nvPr/>
        </p:nvPicPr>
        <p:blipFill>
          <a:blip r:embed="rId2"/>
          <a:srcRect/>
          <a:stretch>
            <a:fillRect/>
          </a:stretch>
        </p:blipFill>
        <p:spPr bwMode="auto">
          <a:xfrm>
            <a:off x="7164388" y="4868863"/>
            <a:ext cx="1727200" cy="1819275"/>
          </a:xfrm>
          <a:prstGeom prst="rect">
            <a:avLst/>
          </a:prstGeom>
          <a:noFill/>
          <a:ln w="9525">
            <a:noFill/>
            <a:miter lim="800000"/>
            <a:headEnd/>
            <a:tailEnd/>
          </a:ln>
        </p:spPr>
      </p:pic>
      <p:sp>
        <p:nvSpPr>
          <p:cNvPr id="38917" name="Rectangle 5"/>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36</a:t>
            </a:r>
            <a:endParaRPr lang="ru-RU" b="1"/>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314370"/>
                                        </p:tgtEl>
                                        <p:attrNameLst>
                                          <p:attrName>style.visibility</p:attrName>
                                        </p:attrNameLst>
                                      </p:cBhvr>
                                      <p:to>
                                        <p:strVal val="visible"/>
                                      </p:to>
                                    </p:set>
                                    <p:anim calcmode="lin" valueType="num">
                                      <p:cBhvr>
                                        <p:cTn id="7" dur="1000" fill="hold"/>
                                        <p:tgtEl>
                                          <p:spTgt spid="314370"/>
                                        </p:tgtEl>
                                        <p:attrNameLst>
                                          <p:attrName>ppt_w</p:attrName>
                                        </p:attrNameLst>
                                      </p:cBhvr>
                                      <p:tavLst>
                                        <p:tav tm="0">
                                          <p:val>
                                            <p:strVal val="#ppt_w+.3"/>
                                          </p:val>
                                        </p:tav>
                                        <p:tav tm="100000">
                                          <p:val>
                                            <p:strVal val="#ppt_w"/>
                                          </p:val>
                                        </p:tav>
                                      </p:tavLst>
                                    </p:anim>
                                    <p:anim calcmode="lin" valueType="num">
                                      <p:cBhvr>
                                        <p:cTn id="8" dur="1000" fill="hold"/>
                                        <p:tgtEl>
                                          <p:spTgt spid="314370"/>
                                        </p:tgtEl>
                                        <p:attrNameLst>
                                          <p:attrName>ppt_h</p:attrName>
                                        </p:attrNameLst>
                                      </p:cBhvr>
                                      <p:tavLst>
                                        <p:tav tm="0">
                                          <p:val>
                                            <p:strVal val="#ppt_h"/>
                                          </p:val>
                                        </p:tav>
                                        <p:tav tm="100000">
                                          <p:val>
                                            <p:strVal val="#ppt_h"/>
                                          </p:val>
                                        </p:tav>
                                      </p:tavLst>
                                    </p:anim>
                                    <p:animEffect transition="in" filter="fade">
                                      <p:cBhvr>
                                        <p:cTn id="9" dur="1000"/>
                                        <p:tgtEl>
                                          <p:spTgt spid="31437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14371">
                                            <p:txEl>
                                              <p:pRg st="0" end="0"/>
                                            </p:txEl>
                                          </p:spTgt>
                                        </p:tgtEl>
                                        <p:attrNameLst>
                                          <p:attrName>style.visibility</p:attrName>
                                        </p:attrNameLst>
                                      </p:cBhvr>
                                      <p:to>
                                        <p:strVal val="visible"/>
                                      </p:to>
                                    </p:set>
                                    <p:anim calcmode="lin" valueType="num">
                                      <p:cBhvr>
                                        <p:cTn id="14" dur="1000" fill="hold"/>
                                        <p:tgtEl>
                                          <p:spTgt spid="314371">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314371">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1437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14371">
                                            <p:txEl>
                                              <p:pRg st="1" end="1"/>
                                            </p:txEl>
                                          </p:spTgt>
                                        </p:tgtEl>
                                        <p:attrNameLst>
                                          <p:attrName>style.visibility</p:attrName>
                                        </p:attrNameLst>
                                      </p:cBhvr>
                                      <p:to>
                                        <p:strVal val="visible"/>
                                      </p:to>
                                    </p:set>
                                    <p:anim calcmode="lin" valueType="num">
                                      <p:cBhvr>
                                        <p:cTn id="21" dur="1000" fill="hold"/>
                                        <p:tgtEl>
                                          <p:spTgt spid="314371">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314371">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14371">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14371">
                                            <p:txEl>
                                              <p:pRg st="2" end="2"/>
                                            </p:txEl>
                                          </p:spTgt>
                                        </p:tgtEl>
                                        <p:attrNameLst>
                                          <p:attrName>style.visibility</p:attrName>
                                        </p:attrNameLst>
                                      </p:cBhvr>
                                      <p:to>
                                        <p:strVal val="visible"/>
                                      </p:to>
                                    </p:set>
                                    <p:anim calcmode="lin" valueType="num">
                                      <p:cBhvr>
                                        <p:cTn id="28" dur="1000" fill="hold"/>
                                        <p:tgtEl>
                                          <p:spTgt spid="314371">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314371">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143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0" grpId="0"/>
      <p:bldP spid="314371"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468313" y="260350"/>
            <a:ext cx="8077200" cy="914400"/>
          </a:xfrm>
        </p:spPr>
        <p:txBody>
          <a:bodyPr/>
          <a:lstStyle/>
          <a:p>
            <a:pPr algn="ctr" eaLnBrk="1" hangingPunct="1"/>
            <a:r>
              <a:rPr lang="ru-RU" sz="4800" b="1" smtClean="0"/>
              <a:t>Трійця (П'ятдесятниця</a:t>
            </a:r>
            <a:r>
              <a:rPr lang="ru-RU" sz="4800" smtClean="0"/>
              <a:t>)</a:t>
            </a:r>
            <a:r>
              <a:rPr lang="ru-RU" smtClean="0"/>
              <a:t> </a:t>
            </a:r>
          </a:p>
        </p:txBody>
      </p:sp>
      <p:sp>
        <p:nvSpPr>
          <p:cNvPr id="315395" name="Rectangle 3"/>
          <p:cNvSpPr>
            <a:spLocks noGrp="1" noChangeArrowheads="1"/>
          </p:cNvSpPr>
          <p:nvPr>
            <p:ph type="body" idx="1"/>
          </p:nvPr>
        </p:nvSpPr>
        <p:spPr>
          <a:xfrm>
            <a:off x="179388" y="1196975"/>
            <a:ext cx="8642350" cy="4476750"/>
          </a:xfrm>
        </p:spPr>
        <p:txBody>
          <a:bodyPr/>
          <a:lstStyle/>
          <a:p>
            <a:pPr algn="ctr" eaLnBrk="1" hangingPunct="1">
              <a:lnSpc>
                <a:spcPct val="105000"/>
              </a:lnSpc>
              <a:buFontTx/>
              <a:buNone/>
            </a:pPr>
            <a:r>
              <a:rPr lang="ru-RU" sz="2400" smtClean="0"/>
              <a:t>Свято, встановлене на честь сходження Святого Духа на учнів Христа у п'ятдесятий день після його воскресіння, внаслідок чого вони заговорили різними мовами, яких раніше не знали. Покликане зосередити увагу віруючих на голосі церкви, яка несе «слово Боже», залучити їх до проповідування християнства іншими «мовами», тобто іншим народам. </a:t>
            </a:r>
          </a:p>
          <a:p>
            <a:pPr algn="ctr" eaLnBrk="1" hangingPunct="1">
              <a:lnSpc>
                <a:spcPct val="105000"/>
              </a:lnSpc>
              <a:buFontTx/>
              <a:buNone/>
            </a:pPr>
            <a:r>
              <a:rPr lang="ru-RU" sz="2400" b="1" i="1" smtClean="0">
                <a:solidFill>
                  <a:srgbClr val="9933FF"/>
                </a:solidFill>
              </a:rPr>
              <a:t>Відзначається</a:t>
            </a:r>
            <a:r>
              <a:rPr lang="ru-RU" sz="2400" smtClean="0"/>
              <a:t> на </a:t>
            </a:r>
            <a:r>
              <a:rPr lang="ru-RU" sz="2400" b="1" smtClean="0">
                <a:solidFill>
                  <a:srgbClr val="FF3399"/>
                </a:solidFill>
              </a:rPr>
              <a:t>п'ятдесятий день</a:t>
            </a:r>
            <a:r>
              <a:rPr lang="ru-RU" sz="2400" smtClean="0">
                <a:solidFill>
                  <a:srgbClr val="FF3399"/>
                </a:solidFill>
              </a:rPr>
              <a:t> після Пасхи</a:t>
            </a:r>
            <a:r>
              <a:rPr lang="ru-RU" sz="2400" smtClean="0"/>
              <a:t>.</a:t>
            </a:r>
          </a:p>
          <a:p>
            <a:pPr algn="ctr" eaLnBrk="1" hangingPunct="1">
              <a:lnSpc>
                <a:spcPct val="105000"/>
              </a:lnSpc>
              <a:buFontTx/>
              <a:buNone/>
            </a:pPr>
            <a:r>
              <a:rPr lang="ru-RU" sz="2400" smtClean="0"/>
              <a:t>У </a:t>
            </a:r>
            <a:r>
              <a:rPr lang="ru-RU" sz="2400" b="1" i="1" u="sng" smtClean="0">
                <a:solidFill>
                  <a:srgbClr val="9966FF"/>
                </a:solidFill>
              </a:rPr>
              <a:t>православ'ї</a:t>
            </a:r>
            <a:r>
              <a:rPr lang="ru-RU" sz="2400" smtClean="0"/>
              <a:t> належить </a:t>
            </a:r>
            <a:r>
              <a:rPr lang="ru-RU" sz="2400" b="1" smtClean="0">
                <a:solidFill>
                  <a:srgbClr val="9966FF"/>
                </a:solidFill>
              </a:rPr>
              <a:t>до </a:t>
            </a:r>
          </a:p>
          <a:p>
            <a:pPr algn="ctr" eaLnBrk="1" hangingPunct="1">
              <a:lnSpc>
                <a:spcPct val="105000"/>
              </a:lnSpc>
              <a:buFontTx/>
              <a:buNone/>
            </a:pPr>
            <a:r>
              <a:rPr lang="ru-RU" sz="2400" b="1" smtClean="0">
                <a:solidFill>
                  <a:srgbClr val="9966FF"/>
                </a:solidFill>
              </a:rPr>
              <a:t>дванадесятих свят</a:t>
            </a:r>
            <a:r>
              <a:rPr lang="ru-RU" sz="2400" smtClean="0"/>
              <a:t>. </a:t>
            </a:r>
          </a:p>
        </p:txBody>
      </p:sp>
      <p:pic>
        <p:nvPicPr>
          <p:cNvPr id="39940" name="Picture 4" descr="троица"/>
          <p:cNvPicPr>
            <a:picLocks noChangeAspect="1" noChangeArrowheads="1"/>
          </p:cNvPicPr>
          <p:nvPr/>
        </p:nvPicPr>
        <p:blipFill>
          <a:blip r:embed="rId2"/>
          <a:srcRect/>
          <a:stretch>
            <a:fillRect/>
          </a:stretch>
        </p:blipFill>
        <p:spPr bwMode="auto">
          <a:xfrm>
            <a:off x="6659563" y="4373563"/>
            <a:ext cx="2484437" cy="2484437"/>
          </a:xfrm>
          <a:prstGeom prst="rect">
            <a:avLst/>
          </a:prstGeom>
          <a:noFill/>
          <a:ln w="9525">
            <a:noFill/>
            <a:miter lim="800000"/>
            <a:headEnd/>
            <a:tailEnd/>
          </a:ln>
        </p:spPr>
      </p:pic>
      <p:sp>
        <p:nvSpPr>
          <p:cNvPr id="39941" name="Rectangle 5"/>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37</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15394"/>
                                        </p:tgtEl>
                                        <p:attrNameLst>
                                          <p:attrName>style.visibility</p:attrName>
                                        </p:attrNameLst>
                                      </p:cBhvr>
                                      <p:to>
                                        <p:strVal val="visible"/>
                                      </p:to>
                                    </p:set>
                                    <p:anim calcmode="lin" valueType="num">
                                      <p:cBhvr>
                                        <p:cTn id="7" dur="500" fill="hold"/>
                                        <p:tgtEl>
                                          <p:spTgt spid="315394"/>
                                        </p:tgtEl>
                                        <p:attrNameLst>
                                          <p:attrName>ppt_w</p:attrName>
                                        </p:attrNameLst>
                                      </p:cBhvr>
                                      <p:tavLst>
                                        <p:tav tm="0">
                                          <p:val>
                                            <p:fltVal val="0"/>
                                          </p:val>
                                        </p:tav>
                                        <p:tav tm="100000">
                                          <p:val>
                                            <p:strVal val="#ppt_w"/>
                                          </p:val>
                                        </p:tav>
                                      </p:tavLst>
                                    </p:anim>
                                    <p:anim calcmode="lin" valueType="num">
                                      <p:cBhvr>
                                        <p:cTn id="8" dur="500" fill="hold"/>
                                        <p:tgtEl>
                                          <p:spTgt spid="31539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15395">
                                            <p:txEl>
                                              <p:pRg st="0" end="0"/>
                                            </p:txEl>
                                          </p:spTgt>
                                        </p:tgtEl>
                                        <p:attrNameLst>
                                          <p:attrName>style.visibility</p:attrName>
                                        </p:attrNameLst>
                                      </p:cBhvr>
                                      <p:to>
                                        <p:strVal val="visible"/>
                                      </p:to>
                                    </p:set>
                                    <p:anim calcmode="lin" valueType="num">
                                      <p:cBhvr>
                                        <p:cTn id="13" dur="500" fill="hold"/>
                                        <p:tgtEl>
                                          <p:spTgt spid="31539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1539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15395">
                                            <p:txEl>
                                              <p:pRg st="1" end="1"/>
                                            </p:txEl>
                                          </p:spTgt>
                                        </p:tgtEl>
                                        <p:attrNameLst>
                                          <p:attrName>style.visibility</p:attrName>
                                        </p:attrNameLst>
                                      </p:cBhvr>
                                      <p:to>
                                        <p:strVal val="visible"/>
                                      </p:to>
                                    </p:set>
                                    <p:anim calcmode="lin" valueType="num">
                                      <p:cBhvr>
                                        <p:cTn id="19" dur="500" fill="hold"/>
                                        <p:tgtEl>
                                          <p:spTgt spid="31539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1539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15395">
                                            <p:txEl>
                                              <p:pRg st="2" end="2"/>
                                            </p:txEl>
                                          </p:spTgt>
                                        </p:tgtEl>
                                        <p:attrNameLst>
                                          <p:attrName>style.visibility</p:attrName>
                                        </p:attrNameLst>
                                      </p:cBhvr>
                                      <p:to>
                                        <p:strVal val="visible"/>
                                      </p:to>
                                    </p:set>
                                    <p:anim calcmode="lin" valueType="num">
                                      <p:cBhvr>
                                        <p:cTn id="25" dur="500" fill="hold"/>
                                        <p:tgtEl>
                                          <p:spTgt spid="31539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1539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15395">
                                            <p:txEl>
                                              <p:pRg st="3" end="3"/>
                                            </p:txEl>
                                          </p:spTgt>
                                        </p:tgtEl>
                                        <p:attrNameLst>
                                          <p:attrName>style.visibility</p:attrName>
                                        </p:attrNameLst>
                                      </p:cBhvr>
                                      <p:to>
                                        <p:strVal val="visible"/>
                                      </p:to>
                                    </p:set>
                                    <p:anim calcmode="lin" valueType="num">
                                      <p:cBhvr>
                                        <p:cTn id="31" dur="500" fill="hold"/>
                                        <p:tgtEl>
                                          <p:spTgt spid="315395">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15395">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4" grpId="0"/>
      <p:bldP spid="315395"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algn="ctr" eaLnBrk="1" hangingPunct="1"/>
            <a:r>
              <a:rPr lang="ru-RU" sz="5400" b="1" smtClean="0"/>
              <a:t>Спас </a:t>
            </a:r>
          </a:p>
        </p:txBody>
      </p:sp>
      <p:sp>
        <p:nvSpPr>
          <p:cNvPr id="316419" name="Rectangle 3"/>
          <p:cNvSpPr>
            <a:spLocks noGrp="1" noChangeArrowheads="1"/>
          </p:cNvSpPr>
          <p:nvPr>
            <p:ph type="body" idx="1"/>
          </p:nvPr>
        </p:nvSpPr>
        <p:spPr>
          <a:xfrm>
            <a:off x="684213" y="1341438"/>
            <a:ext cx="8077200" cy="4495800"/>
          </a:xfrm>
        </p:spPr>
        <p:txBody>
          <a:bodyPr/>
          <a:lstStyle/>
          <a:p>
            <a:pPr algn="ctr" eaLnBrk="1" hangingPunct="1">
              <a:lnSpc>
                <a:spcPct val="105000"/>
              </a:lnSpc>
              <a:defRPr/>
            </a:pPr>
            <a:r>
              <a:rPr lang="ru-RU" sz="2000" smtClean="0"/>
              <a:t>Це одне з </a:t>
            </a:r>
            <a:r>
              <a:rPr lang="ru-RU" sz="2000" b="1" smtClean="0"/>
              <a:t>трьох свят</a:t>
            </a:r>
            <a:r>
              <a:rPr lang="ru-RU" sz="2000" smtClean="0"/>
              <a:t>, приурочених </a:t>
            </a:r>
            <a:r>
              <a:rPr lang="ru-RU" sz="2000" b="1" smtClean="0"/>
              <a:t>Спасителю Ісусу Христу</a:t>
            </a:r>
            <a:r>
              <a:rPr lang="ru-RU" sz="2000" smtClean="0"/>
              <a:t>. В його </a:t>
            </a:r>
            <a:r>
              <a:rPr lang="ru-RU" sz="2000" b="1" i="1" smtClean="0">
                <a:solidFill>
                  <a:srgbClr val="FF3399"/>
                </a:solidFill>
              </a:rPr>
              <a:t>основі</a:t>
            </a:r>
            <a:r>
              <a:rPr lang="ru-RU" sz="2000" smtClean="0"/>
              <a:t> — </a:t>
            </a:r>
            <a:r>
              <a:rPr lang="ru-RU" sz="2000" smtClean="0">
                <a:solidFill>
                  <a:srgbClr val="FF3399"/>
                </a:solidFill>
              </a:rPr>
              <a:t>євангельська оповідь про перетворення Христа</a:t>
            </a:r>
            <a:r>
              <a:rPr lang="ru-RU" sz="2000" smtClean="0"/>
              <a:t>, який наприкінці свого земного життя привів своїх учнів (Петра, Якова, Іоанна) на гору і під час молитви «перетворився»: обличчя його засяяло, одяг його став білим, блискучим, а голос із неба підтвердив його божественне походження. </a:t>
            </a:r>
            <a:r>
              <a:rPr lang="ru-RU" sz="2000" smtClean="0">
                <a:solidFill>
                  <a:srgbClr val="00CC00"/>
                </a:solidFill>
              </a:rPr>
              <a:t>Християнське вчення стверджує</a:t>
            </a:r>
            <a:r>
              <a:rPr lang="ru-RU" sz="2000" smtClean="0"/>
              <a:t>, що Ісус хотів закріпити в учнях віру і довести їм, що він справді Син Божий. </a:t>
            </a:r>
          </a:p>
          <a:p>
            <a:pPr algn="ctr" eaLnBrk="1" hangingPunct="1">
              <a:lnSpc>
                <a:spcPct val="105000"/>
              </a:lnSpc>
              <a:defRPr/>
            </a:pPr>
            <a:r>
              <a:rPr lang="ru-RU" sz="2000" smtClean="0"/>
              <a:t>Саме з цією подією пов'язане свято </a:t>
            </a:r>
            <a:r>
              <a:rPr lang="ru-RU" sz="2000" b="1" smtClean="0">
                <a:solidFill>
                  <a:srgbClr val="9933FF"/>
                </a:solidFill>
              </a:rPr>
              <a:t>Преображення («яблучний»</a:t>
            </a:r>
            <a:r>
              <a:rPr lang="ru-RU" sz="2000" smtClean="0"/>
              <a:t> </a:t>
            </a:r>
            <a:r>
              <a:rPr lang="ru-RU" sz="2000" smtClean="0">
                <a:solidFill>
                  <a:srgbClr val="9933FF"/>
                </a:solidFill>
              </a:rPr>
              <a:t>спас),</a:t>
            </a:r>
            <a:r>
              <a:rPr lang="ru-RU" sz="2000" smtClean="0"/>
              <a:t> яке </a:t>
            </a:r>
            <a:r>
              <a:rPr lang="ru-RU" sz="2000" b="1" i="1" smtClean="0"/>
              <a:t>відзначають</a:t>
            </a:r>
            <a:r>
              <a:rPr lang="ru-RU" sz="2000" smtClean="0"/>
              <a:t> </a:t>
            </a:r>
            <a:r>
              <a:rPr lang="ru-RU" sz="2000" b="1" i="1" u="sng" smtClean="0">
                <a:solidFill>
                  <a:srgbClr val="FF3300"/>
                </a:solidFill>
                <a:effectLst>
                  <a:outerShdw blurRad="38100" dist="38100" dir="2700000" algn="tl">
                    <a:srgbClr val="C0C0C0"/>
                  </a:outerShdw>
                </a:effectLst>
              </a:rPr>
              <a:t>19 серпня</a:t>
            </a:r>
            <a:r>
              <a:rPr lang="ru-RU" sz="2000" smtClean="0"/>
              <a:t>. В цей день не тільки славлять Ісуса Христа, але й </a:t>
            </a:r>
            <a:r>
              <a:rPr lang="ru-RU" sz="2000" i="1" smtClean="0"/>
              <a:t>освячують яблука, інші               фрукти (за народним звичаєм, відтоді їх можна споживати</a:t>
            </a:r>
            <a:r>
              <a:rPr lang="ru-RU" sz="2000" smtClean="0"/>
              <a:t>). </a:t>
            </a:r>
          </a:p>
        </p:txBody>
      </p:sp>
      <p:pic>
        <p:nvPicPr>
          <p:cNvPr id="40964" name="Picture 4" descr="ЯБЛ"/>
          <p:cNvPicPr>
            <a:picLocks noChangeAspect="1" noChangeArrowheads="1"/>
          </p:cNvPicPr>
          <p:nvPr/>
        </p:nvPicPr>
        <p:blipFill>
          <a:blip r:embed="rId2"/>
          <a:srcRect/>
          <a:stretch>
            <a:fillRect/>
          </a:stretch>
        </p:blipFill>
        <p:spPr bwMode="auto">
          <a:xfrm>
            <a:off x="0" y="4949825"/>
            <a:ext cx="1908175" cy="1908175"/>
          </a:xfrm>
          <a:prstGeom prst="rect">
            <a:avLst/>
          </a:prstGeom>
          <a:noFill/>
          <a:ln w="9525">
            <a:noFill/>
            <a:miter lim="800000"/>
            <a:headEnd/>
            <a:tailEnd/>
          </a:ln>
        </p:spPr>
      </p:pic>
      <p:sp>
        <p:nvSpPr>
          <p:cNvPr id="40965" name="Rectangle 5"/>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38</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6418"/>
                                        </p:tgtEl>
                                        <p:attrNameLst>
                                          <p:attrName>style.visibility</p:attrName>
                                        </p:attrNameLst>
                                      </p:cBhvr>
                                      <p:to>
                                        <p:strVal val="visible"/>
                                      </p:to>
                                    </p:set>
                                    <p:animEffect transition="in" filter="fade">
                                      <p:cBhvr>
                                        <p:cTn id="7" dur="2000"/>
                                        <p:tgtEl>
                                          <p:spTgt spid="3164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6419">
                                            <p:txEl>
                                              <p:pRg st="0" end="0"/>
                                            </p:txEl>
                                          </p:spTgt>
                                        </p:tgtEl>
                                        <p:attrNameLst>
                                          <p:attrName>style.visibility</p:attrName>
                                        </p:attrNameLst>
                                      </p:cBhvr>
                                      <p:to>
                                        <p:strVal val="visible"/>
                                      </p:to>
                                    </p:set>
                                    <p:animEffect transition="in" filter="fade">
                                      <p:cBhvr>
                                        <p:cTn id="12" dur="2000"/>
                                        <p:tgtEl>
                                          <p:spTgt spid="3164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6419">
                                            <p:txEl>
                                              <p:pRg st="1" end="1"/>
                                            </p:txEl>
                                          </p:spTgt>
                                        </p:tgtEl>
                                        <p:attrNameLst>
                                          <p:attrName>style.visibility</p:attrName>
                                        </p:attrNameLst>
                                      </p:cBhvr>
                                      <p:to>
                                        <p:strVal val="visible"/>
                                      </p:to>
                                    </p:set>
                                    <p:animEffect transition="in" filter="fade">
                                      <p:cBhvr>
                                        <p:cTn id="17" dur="2000"/>
                                        <p:tgtEl>
                                          <p:spTgt spid="3164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8" grpId="0"/>
      <p:bldP spid="316419"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algn="ctr" eaLnBrk="1" hangingPunct="1"/>
            <a:r>
              <a:rPr lang="ru-RU" sz="4800" b="1" smtClean="0"/>
              <a:t>Пасха (Великдень)</a:t>
            </a:r>
            <a:r>
              <a:rPr lang="ru-RU" smtClean="0"/>
              <a:t> </a:t>
            </a:r>
          </a:p>
        </p:txBody>
      </p:sp>
      <p:sp>
        <p:nvSpPr>
          <p:cNvPr id="317444" name="Rectangle 4"/>
          <p:cNvSpPr>
            <a:spLocks noGrp="1" noChangeArrowheads="1"/>
          </p:cNvSpPr>
          <p:nvPr>
            <p:ph type="body" sz="half" idx="1"/>
          </p:nvPr>
        </p:nvSpPr>
        <p:spPr>
          <a:xfrm>
            <a:off x="457200" y="2420938"/>
            <a:ext cx="4546600" cy="3960812"/>
          </a:xfrm>
        </p:spPr>
        <p:txBody>
          <a:bodyPr/>
          <a:lstStyle/>
          <a:p>
            <a:pPr marL="0" indent="0" eaLnBrk="1" hangingPunct="1">
              <a:lnSpc>
                <a:spcPct val="115000"/>
              </a:lnSpc>
              <a:defRPr/>
            </a:pPr>
            <a:r>
              <a:rPr lang="ru-RU" sz="2000" b="1" smtClean="0">
                <a:solidFill>
                  <a:srgbClr val="FF0066"/>
                </a:solidFill>
              </a:rPr>
              <a:t>Тиждень перед Великоднем</a:t>
            </a:r>
            <a:r>
              <a:rPr lang="ru-RU" sz="2000" smtClean="0"/>
              <a:t> називається </a:t>
            </a:r>
            <a:r>
              <a:rPr lang="ru-RU" sz="2000" u="sng" smtClean="0">
                <a:solidFill>
                  <a:srgbClr val="FF0066"/>
                </a:solidFill>
              </a:rPr>
              <a:t>Великим</a:t>
            </a:r>
            <a:r>
              <a:rPr lang="ru-RU" sz="2000" smtClean="0"/>
              <a:t>, або </a:t>
            </a:r>
            <a:r>
              <a:rPr lang="ru-RU" sz="2000" u="sng" smtClean="0">
                <a:solidFill>
                  <a:srgbClr val="FF0066"/>
                </a:solidFill>
              </a:rPr>
              <a:t>Страсним</a:t>
            </a:r>
            <a:r>
              <a:rPr lang="ru-RU" sz="2000" smtClean="0"/>
              <a:t>.</a:t>
            </a:r>
          </a:p>
          <a:p>
            <a:pPr marL="0" indent="0" eaLnBrk="1" hangingPunct="1">
              <a:lnSpc>
                <a:spcPct val="115000"/>
              </a:lnSpc>
              <a:defRPr/>
            </a:pPr>
            <a:r>
              <a:rPr lang="ru-RU" sz="2000" smtClean="0">
                <a:solidFill>
                  <a:srgbClr val="CC0000"/>
                </a:solidFill>
              </a:rPr>
              <a:t>Матеріальним утіленням</a:t>
            </a:r>
            <a:r>
              <a:rPr lang="ru-RU" sz="2000" smtClean="0"/>
              <a:t> </a:t>
            </a:r>
            <a:r>
              <a:rPr lang="ru-RU" sz="2000" smtClean="0">
                <a:solidFill>
                  <a:srgbClr val="CC0000"/>
                </a:solidFill>
              </a:rPr>
              <a:t>воскресіння</a:t>
            </a:r>
            <a:r>
              <a:rPr lang="ru-RU" sz="2000" smtClean="0"/>
              <a:t> є </a:t>
            </a:r>
            <a:r>
              <a:rPr lang="ru-RU" sz="2000" u="sng" smtClean="0">
                <a:solidFill>
                  <a:srgbClr val="CC0000"/>
                </a:solidFill>
              </a:rPr>
              <a:t>пасхальні яйця</a:t>
            </a:r>
            <a:r>
              <a:rPr lang="ru-RU" sz="2000" smtClean="0"/>
              <a:t> (</a:t>
            </a:r>
            <a:r>
              <a:rPr lang="ru-RU" sz="2000" i="1" smtClean="0">
                <a:solidFill>
                  <a:srgbClr val="CC0000"/>
                </a:solidFill>
                <a:effectLst>
                  <a:outerShdw blurRad="38100" dist="38100" dir="2700000" algn="tl">
                    <a:srgbClr val="C0C0C0"/>
                  </a:outerShdw>
                </a:effectLst>
              </a:rPr>
              <a:t>в</a:t>
            </a:r>
            <a:r>
              <a:rPr lang="ru-RU" sz="2000" smtClean="0"/>
              <a:t> </a:t>
            </a:r>
            <a:r>
              <a:rPr lang="ru-RU" sz="2000" i="1" smtClean="0">
                <a:solidFill>
                  <a:srgbClr val="CC0000"/>
                </a:solidFill>
                <a:effectLst>
                  <a:outerShdw blurRad="38100" dist="38100" dir="2700000" algn="tl">
                    <a:srgbClr val="C0C0C0"/>
                  </a:outerShdw>
                </a:effectLst>
              </a:rPr>
              <a:t>Україні — писанки</a:t>
            </a:r>
            <a:r>
              <a:rPr lang="ru-RU" sz="2000" smtClean="0"/>
              <a:t>) — </a:t>
            </a:r>
            <a:r>
              <a:rPr lang="ru-RU" sz="2000" smtClean="0">
                <a:solidFill>
                  <a:srgbClr val="00FF00"/>
                </a:solidFill>
              </a:rPr>
              <a:t>символ життя, весни, сонця, у </a:t>
            </a:r>
            <a:r>
              <a:rPr lang="ru-RU" sz="2000" u="sng" smtClean="0">
                <a:solidFill>
                  <a:srgbClr val="00FF00"/>
                </a:solidFill>
              </a:rPr>
              <a:t>християнстві</a:t>
            </a:r>
            <a:r>
              <a:rPr lang="ru-RU" sz="2000" smtClean="0">
                <a:solidFill>
                  <a:srgbClr val="00FF00"/>
                </a:solidFill>
              </a:rPr>
              <a:t> — </a:t>
            </a:r>
            <a:r>
              <a:rPr lang="ru-RU" sz="2000" u="sng" smtClean="0">
                <a:solidFill>
                  <a:srgbClr val="00FF00"/>
                </a:solidFill>
              </a:rPr>
              <a:t>символ спокути гріха людини.</a:t>
            </a:r>
          </a:p>
          <a:p>
            <a:pPr marL="0" indent="0" eaLnBrk="1" hangingPunct="1">
              <a:lnSpc>
                <a:spcPct val="115000"/>
              </a:lnSpc>
              <a:defRPr/>
            </a:pPr>
            <a:r>
              <a:rPr lang="uk-UA" sz="2000" smtClean="0"/>
              <a:t>Дати святкування в католицизмі і православ</a:t>
            </a:r>
            <a:r>
              <a:rPr lang="en-US" sz="2000" smtClean="0"/>
              <a:t>’</a:t>
            </a:r>
            <a:r>
              <a:rPr lang="uk-UA" sz="2000" smtClean="0"/>
              <a:t>ї часто не збігаються.</a:t>
            </a:r>
            <a:endParaRPr lang="ru-RU" sz="2000" smtClean="0"/>
          </a:p>
          <a:p>
            <a:pPr marL="0" indent="0" eaLnBrk="1" hangingPunct="1">
              <a:lnSpc>
                <a:spcPct val="115000"/>
              </a:lnSpc>
              <a:defRPr/>
            </a:pPr>
            <a:endParaRPr lang="ru-RU" sz="2000" smtClean="0"/>
          </a:p>
        </p:txBody>
      </p:sp>
      <p:sp>
        <p:nvSpPr>
          <p:cNvPr id="41988" name="Rectangle 6"/>
          <p:cNvSpPr>
            <a:spLocks noChangeArrowheads="1"/>
          </p:cNvSpPr>
          <p:nvPr/>
        </p:nvSpPr>
        <p:spPr bwMode="auto">
          <a:xfrm>
            <a:off x="219075" y="1412875"/>
            <a:ext cx="8924925" cy="1006475"/>
          </a:xfrm>
          <a:prstGeom prst="rect">
            <a:avLst/>
          </a:prstGeom>
          <a:noFill/>
          <a:ln w="38100">
            <a:noFill/>
            <a:miter lim="800000"/>
            <a:headEnd/>
            <a:tailEnd/>
          </a:ln>
        </p:spPr>
        <p:txBody>
          <a:bodyPr wrap="none" lIns="90000" tIns="46800" rIns="90000" bIns="46800" anchor="ctr">
            <a:spAutoFit/>
          </a:bodyPr>
          <a:lstStyle/>
          <a:p>
            <a:pPr algn="ctr"/>
            <a:r>
              <a:rPr kumimoji="1" lang="ru-RU" sz="2000" b="1"/>
              <a:t>Це одне з найзначущіших християнських релігійних свят.</a:t>
            </a:r>
          </a:p>
          <a:p>
            <a:pPr algn="ctr"/>
            <a:r>
              <a:rPr kumimoji="1" lang="ru-RU" sz="2000" b="1"/>
              <a:t>Встановлене воно першими християнами в пам'ять про страждання,</a:t>
            </a:r>
          </a:p>
          <a:p>
            <a:pPr algn="ctr"/>
            <a:r>
              <a:rPr kumimoji="1" lang="ru-RU" sz="2000" b="1"/>
              <a:t>смерть і воскресіння Ісуса Христа. </a:t>
            </a:r>
          </a:p>
        </p:txBody>
      </p:sp>
      <p:pic>
        <p:nvPicPr>
          <p:cNvPr id="41989" name="Picture 7" descr="voskresenie06"/>
          <p:cNvPicPr>
            <a:picLocks noChangeAspect="1" noChangeArrowheads="1"/>
          </p:cNvPicPr>
          <p:nvPr/>
        </p:nvPicPr>
        <p:blipFill>
          <a:blip r:embed="rId2"/>
          <a:srcRect/>
          <a:stretch>
            <a:fillRect/>
          </a:stretch>
        </p:blipFill>
        <p:spPr bwMode="auto">
          <a:xfrm>
            <a:off x="5364163" y="2349500"/>
            <a:ext cx="3063875" cy="4175125"/>
          </a:xfrm>
          <a:prstGeom prst="rect">
            <a:avLst/>
          </a:prstGeom>
          <a:noFill/>
          <a:ln w="9525">
            <a:noFill/>
            <a:miter lim="800000"/>
            <a:headEnd/>
            <a:tailEnd/>
          </a:ln>
        </p:spPr>
      </p:pic>
      <p:sp>
        <p:nvSpPr>
          <p:cNvPr id="41990" name="Rectangle 8"/>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39</a:t>
            </a:r>
            <a:endParaRPr lang="ru-RU" b="1"/>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317442"/>
                                        </p:tgtEl>
                                        <p:attrNameLst>
                                          <p:attrName>style.visibility</p:attrName>
                                        </p:attrNameLst>
                                      </p:cBhvr>
                                      <p:to>
                                        <p:strVal val="visible"/>
                                      </p:to>
                                    </p:set>
                                    <p:anim calcmode="lin" valueType="num">
                                      <p:cBhvr>
                                        <p:cTn id="7" dur="1000" fill="hold"/>
                                        <p:tgtEl>
                                          <p:spTgt spid="317442"/>
                                        </p:tgtEl>
                                        <p:attrNameLst>
                                          <p:attrName>ppt_w</p:attrName>
                                        </p:attrNameLst>
                                      </p:cBhvr>
                                      <p:tavLst>
                                        <p:tav tm="0">
                                          <p:val>
                                            <p:strVal val="#ppt_w+.3"/>
                                          </p:val>
                                        </p:tav>
                                        <p:tav tm="100000">
                                          <p:val>
                                            <p:strVal val="#ppt_w"/>
                                          </p:val>
                                        </p:tav>
                                      </p:tavLst>
                                    </p:anim>
                                    <p:anim calcmode="lin" valueType="num">
                                      <p:cBhvr>
                                        <p:cTn id="8" dur="1000" fill="hold"/>
                                        <p:tgtEl>
                                          <p:spTgt spid="317442"/>
                                        </p:tgtEl>
                                        <p:attrNameLst>
                                          <p:attrName>ppt_h</p:attrName>
                                        </p:attrNameLst>
                                      </p:cBhvr>
                                      <p:tavLst>
                                        <p:tav tm="0">
                                          <p:val>
                                            <p:strVal val="#ppt_h"/>
                                          </p:val>
                                        </p:tav>
                                        <p:tav tm="100000">
                                          <p:val>
                                            <p:strVal val="#ppt_h"/>
                                          </p:val>
                                        </p:tav>
                                      </p:tavLst>
                                    </p:anim>
                                    <p:animEffect transition="in" filter="fade">
                                      <p:cBhvr>
                                        <p:cTn id="9" dur="1000"/>
                                        <p:tgtEl>
                                          <p:spTgt spid="317442"/>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17444">
                                            <p:txEl>
                                              <p:pRg st="0" end="0"/>
                                            </p:txEl>
                                          </p:spTgt>
                                        </p:tgtEl>
                                        <p:attrNameLst>
                                          <p:attrName>style.visibility</p:attrName>
                                        </p:attrNameLst>
                                      </p:cBhvr>
                                      <p:to>
                                        <p:strVal val="visible"/>
                                      </p:to>
                                    </p:set>
                                    <p:anim calcmode="lin" valueType="num">
                                      <p:cBhvr>
                                        <p:cTn id="14" dur="1000" fill="hold"/>
                                        <p:tgtEl>
                                          <p:spTgt spid="317444">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31744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1744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17444">
                                            <p:txEl>
                                              <p:pRg st="1" end="1"/>
                                            </p:txEl>
                                          </p:spTgt>
                                        </p:tgtEl>
                                        <p:attrNameLst>
                                          <p:attrName>style.visibility</p:attrName>
                                        </p:attrNameLst>
                                      </p:cBhvr>
                                      <p:to>
                                        <p:strVal val="visible"/>
                                      </p:to>
                                    </p:set>
                                    <p:anim calcmode="lin" valueType="num">
                                      <p:cBhvr>
                                        <p:cTn id="21" dur="1000" fill="hold"/>
                                        <p:tgtEl>
                                          <p:spTgt spid="317444">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317444">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1744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17444">
                                            <p:txEl>
                                              <p:pRg st="2" end="2"/>
                                            </p:txEl>
                                          </p:spTgt>
                                        </p:tgtEl>
                                        <p:attrNameLst>
                                          <p:attrName>style.visibility</p:attrName>
                                        </p:attrNameLst>
                                      </p:cBhvr>
                                      <p:to>
                                        <p:strVal val="visible"/>
                                      </p:to>
                                    </p:set>
                                    <p:anim calcmode="lin" valueType="num">
                                      <p:cBhvr>
                                        <p:cTn id="28" dur="1000" fill="hold"/>
                                        <p:tgtEl>
                                          <p:spTgt spid="317444">
                                            <p:txEl>
                                              <p:pRg st="2" end="2"/>
                                            </p:txEl>
                                          </p:spTgt>
                                        </p:tgtEl>
                                        <p:attrNameLst>
                                          <p:attrName>ppt_w</p:attrName>
                                        </p:attrNameLst>
                                      </p:cBhvr>
                                      <p:tavLst>
                                        <p:tav tm="0">
                                          <p:val>
                                            <p:strVal val="#ppt_w+.3"/>
                                          </p:val>
                                        </p:tav>
                                        <p:tav tm="100000">
                                          <p:val>
                                            <p:strVal val="#ppt_w"/>
                                          </p:val>
                                        </p:tav>
                                      </p:tavLst>
                                    </p:anim>
                                    <p:anim calcmode="lin" valueType="num">
                                      <p:cBhvr>
                                        <p:cTn id="29" dur="1000" fill="hold"/>
                                        <p:tgtEl>
                                          <p:spTgt spid="317444">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174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2" grpId="0"/>
      <p:bldP spid="317444"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539750" y="404813"/>
            <a:ext cx="8077200" cy="914400"/>
          </a:xfrm>
        </p:spPr>
        <p:txBody>
          <a:bodyPr/>
          <a:lstStyle/>
          <a:p>
            <a:pPr algn="ctr" eaLnBrk="1" hangingPunct="1"/>
            <a:r>
              <a:rPr lang="uk-UA" smtClean="0"/>
              <a:t>Висновок</a:t>
            </a:r>
            <a:endParaRPr lang="ru-RU" smtClean="0"/>
          </a:p>
        </p:txBody>
      </p:sp>
      <p:sp>
        <p:nvSpPr>
          <p:cNvPr id="319492" name="Rectangle 4"/>
          <p:cNvSpPr>
            <a:spLocks noGrp="1" noChangeArrowheads="1"/>
          </p:cNvSpPr>
          <p:nvPr>
            <p:ph type="body" sz="half" idx="1"/>
          </p:nvPr>
        </p:nvSpPr>
        <p:spPr>
          <a:xfrm>
            <a:off x="4308475" y="1341438"/>
            <a:ext cx="4835525" cy="5184775"/>
          </a:xfrm>
        </p:spPr>
        <p:txBody>
          <a:bodyPr/>
          <a:lstStyle/>
          <a:p>
            <a:pPr marL="0" indent="0" eaLnBrk="1" hangingPunct="1">
              <a:lnSpc>
                <a:spcPct val="105000"/>
              </a:lnSpc>
            </a:pPr>
            <a:r>
              <a:rPr lang="uk-UA" sz="1400" b="1" dirty="0" smtClean="0"/>
              <a:t>Щоб пізнати релігію, мало вивчати її зовнішні наслідки, треба зазирнути у саму сутність людського духу, роздивитись її глибинні потреби і закономірності. Релігія являється плодом цих закономірностей і виразом цих потреб. Релігія впливає на життя людини, визначає в кінцевому висновку стратегію її поведінки, </a:t>
            </a:r>
            <a:r>
              <a:rPr lang="uk-UA" sz="1400" b="1" dirty="0" err="1" smtClean="0"/>
              <a:t>формуя</a:t>
            </a:r>
            <a:r>
              <a:rPr lang="uk-UA" sz="1400" b="1" dirty="0" smtClean="0"/>
              <a:t> таким чином обличчя цивілізації.</a:t>
            </a:r>
          </a:p>
          <a:p>
            <a:pPr marL="0" indent="0" eaLnBrk="1" hangingPunct="1">
              <a:lnSpc>
                <a:spcPct val="105000"/>
              </a:lnSpc>
            </a:pPr>
            <a:r>
              <a:rPr lang="uk-UA" sz="1400" b="1" dirty="0" smtClean="0"/>
              <a:t>Щоб пізнати релігію, мало вивчати її зовнішні наслідки, треба зазирнути у саму сутність людського духу, роздивитись її глибинні потреби і закономірності. Релігія являється плодом цих закономірностей і виразом цих потреб. Релігія впливає на життя людини, визначає в кінцевому висновку стратегію її поведінки, </a:t>
            </a:r>
            <a:r>
              <a:rPr lang="uk-UA" sz="1400" b="1" dirty="0" err="1" smtClean="0"/>
              <a:t>формуя</a:t>
            </a:r>
            <a:r>
              <a:rPr lang="uk-UA" sz="1400" b="1" dirty="0" smtClean="0"/>
              <a:t> таким чином обличчя цивілізації</a:t>
            </a:r>
            <a:r>
              <a:rPr lang="uk-UA" sz="1400" b="1" dirty="0" smtClean="0"/>
              <a:t>.</a:t>
            </a:r>
          </a:p>
          <a:p>
            <a:pPr marL="0" indent="0" eaLnBrk="1" hangingPunct="1">
              <a:lnSpc>
                <a:spcPct val="105000"/>
              </a:lnSpc>
            </a:pPr>
            <a:r>
              <a:rPr lang="ru-RU" sz="1800" dirty="0" smtClean="0"/>
              <a:t>(</a:t>
            </a:r>
            <a:r>
              <a:rPr lang="ru-RU" sz="1800" dirty="0" err="1" smtClean="0"/>
              <a:t>Презентація</a:t>
            </a:r>
            <a:r>
              <a:rPr lang="ru-RU" sz="1800" dirty="0" smtClean="0"/>
              <a:t> створена </a:t>
            </a:r>
            <a:r>
              <a:rPr lang="ru-RU" sz="1800" dirty="0" err="1" smtClean="0"/>
              <a:t>Первак</a:t>
            </a:r>
            <a:r>
              <a:rPr lang="ru-RU" sz="1800" dirty="0" smtClean="0"/>
              <a:t> </a:t>
            </a:r>
            <a:r>
              <a:rPr lang="uk-UA" sz="1800" dirty="0" smtClean="0"/>
              <a:t>І., </a:t>
            </a:r>
            <a:r>
              <a:rPr lang="uk-UA" sz="1800" dirty="0" err="1" smtClean="0"/>
              <a:t>студенткой</a:t>
            </a:r>
            <a:r>
              <a:rPr lang="uk-UA" sz="1800" dirty="0" smtClean="0"/>
              <a:t> </a:t>
            </a:r>
            <a:r>
              <a:rPr lang="uk-UA" sz="1800" dirty="0" smtClean="0"/>
              <a:t>Донецького </a:t>
            </a:r>
            <a:r>
              <a:rPr lang="uk-UA" sz="1800" dirty="0" err="1" smtClean="0"/>
              <a:t>ДУУ</a:t>
            </a:r>
            <a:r>
              <a:rPr lang="uk-UA" sz="1800" smtClean="0"/>
              <a:t>.)</a:t>
            </a:r>
            <a:endParaRPr lang="ru-RU" sz="1800" dirty="0" smtClean="0"/>
          </a:p>
          <a:p>
            <a:pPr marL="0" indent="0" eaLnBrk="1" hangingPunct="1">
              <a:lnSpc>
                <a:spcPct val="105000"/>
              </a:lnSpc>
            </a:pPr>
            <a:endParaRPr lang="ru-RU" sz="1700" b="1" dirty="0" smtClean="0"/>
          </a:p>
        </p:txBody>
      </p:sp>
      <p:pic>
        <p:nvPicPr>
          <p:cNvPr id="43012" name="Picture 6" descr="икона"/>
          <p:cNvPicPr>
            <a:picLocks noChangeAspect="1" noChangeArrowheads="1"/>
          </p:cNvPicPr>
          <p:nvPr/>
        </p:nvPicPr>
        <p:blipFill>
          <a:blip r:embed="rId2"/>
          <a:srcRect/>
          <a:stretch>
            <a:fillRect/>
          </a:stretch>
        </p:blipFill>
        <p:spPr bwMode="auto">
          <a:xfrm>
            <a:off x="179388" y="1412875"/>
            <a:ext cx="4013200" cy="4895850"/>
          </a:xfrm>
          <a:prstGeom prst="rect">
            <a:avLst/>
          </a:prstGeom>
          <a:noFill/>
          <a:ln w="9525">
            <a:noFill/>
            <a:miter lim="800000"/>
            <a:headEnd/>
            <a:tailEnd/>
          </a:ln>
        </p:spPr>
      </p:pic>
      <p:sp>
        <p:nvSpPr>
          <p:cNvPr id="43013" name="Rectangle 7"/>
          <p:cNvSpPr>
            <a:spLocks noChangeArrowheads="1"/>
          </p:cNvSpPr>
          <p:nvPr/>
        </p:nvSpPr>
        <p:spPr bwMode="auto">
          <a:xfrm>
            <a:off x="0" y="6597650"/>
            <a:ext cx="9144000" cy="260350"/>
          </a:xfrm>
          <a:prstGeom prst="rect">
            <a:avLst/>
          </a:prstGeom>
          <a:solidFill>
            <a:srgbClr val="EFF9FF"/>
          </a:solidFill>
          <a:ln w="38100">
            <a:solidFill>
              <a:schemeClr val="tx1"/>
            </a:solidFill>
            <a:miter lim="800000"/>
            <a:headEnd/>
            <a:tailEnd/>
          </a:ln>
        </p:spPr>
        <p:txBody>
          <a:bodyPr wrap="none" lIns="90000" tIns="46800" rIns="90000" bIns="46800" anchor="ctr"/>
          <a:lstStyle/>
          <a:p>
            <a:pPr algn="r"/>
            <a:r>
              <a:rPr lang="en-US" b="1"/>
              <a:t>40</a:t>
            </a:r>
            <a:endParaRPr lang="ru-RU"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94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949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949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2" grpId="0" build="p"/>
    </p:bldLst>
  </p:timing>
</p:sld>
</file>

<file path=ppt/theme/theme1.xml><?xml version="1.0" encoding="utf-8"?>
<a:theme xmlns:a="http://schemas.openxmlformats.org/drawingml/2006/main" name="Учебный семинар — презентация">
  <a:themeElements>
    <a:clrScheme name="Учебный семинар — презентация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Учебный семинар — презентация">
      <a:majorFont>
        <a:latin typeface="Trebuchet MS"/>
        <a:ea typeface=""/>
        <a:cs typeface=""/>
      </a:majorFont>
      <a:minorFont>
        <a:latin typeface="Trebuchet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CFCC8"/>
        </a:solidFill>
        <a:ln w="38100" cap="flat" cmpd="sng" algn="ctr">
          <a:solidFill>
            <a:schemeClr val="tx1"/>
          </a:solidFill>
          <a:prstDash val="solid"/>
          <a:round/>
          <a:headEnd type="none" w="med" len="med"/>
          <a:tailEnd type="triangl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ECFCC8"/>
        </a:solidFill>
        <a:ln w="38100" cap="flat" cmpd="sng" algn="ctr">
          <a:solidFill>
            <a:schemeClr val="tx1"/>
          </a:solidFill>
          <a:prstDash val="solid"/>
          <a:round/>
          <a:headEnd type="none" w="med" len="med"/>
          <a:tailEnd type="triangl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Учебный семинар — презентация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Учебный семинар — презентация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Учебный семинар — презентация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Учебный семинар — презентация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Учебный семинар — презентация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Учебный семинар — презентация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Учебный семинар — презентация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Учебный семинар — презентация</Template>
  <TotalTime>513</TotalTime>
  <Words>2623</Words>
  <Application>Microsoft Office PowerPoint</Application>
  <PresentationFormat>Экран (4:3)</PresentationFormat>
  <Paragraphs>357</Paragraphs>
  <Slides>40</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Учебный семинар — презентация</vt:lpstr>
      <vt:lpstr>Основи Християнства. </vt:lpstr>
      <vt:lpstr>План</vt:lpstr>
      <vt:lpstr>Задачі і Ключові Поняття:</vt:lpstr>
      <vt:lpstr>Християнство (1ст.н.е. – діє і сьогодні)</vt:lpstr>
      <vt:lpstr>Історичні передумови виникнення</vt:lpstr>
      <vt:lpstr>Головні Ідейні Джерела</vt:lpstr>
      <vt:lpstr>Творення Християнської Ідеології</vt:lpstr>
      <vt:lpstr>Ісус Христос  (син Божий, засновник Християнського вчення. З волі Бога-Отця зійшов на землю, олюднився через народження Дівою Марією, дав людям заповіді Нового Завіту, прийняв страждальницьку смерть, воскрес і вознісся на небо.)</vt:lpstr>
      <vt:lpstr>Перші дні життя Ісуса</vt:lpstr>
      <vt:lpstr>Життя Ісуса</vt:lpstr>
      <vt:lpstr>Прихильники </vt:lpstr>
      <vt:lpstr>Порушення Іудейсьих культових норм</vt:lpstr>
      <vt:lpstr>  Третій рік проповідницької діяльності</vt:lpstr>
      <vt:lpstr>Таємна Вечеря</vt:lpstr>
      <vt:lpstr>Страта Ісуса</vt:lpstr>
      <vt:lpstr>Поховання і Воскресіння</vt:lpstr>
      <vt:lpstr>Біблія (грец. ЬіЬііа — книги)</vt:lpstr>
      <vt:lpstr>Біблія</vt:lpstr>
      <vt:lpstr>Старий Завіт (Ветхий) (з середини І тис. до н. є. по останні десятиліття І ст. н. є.)</vt:lpstr>
      <vt:lpstr>Новий Завіт (Офіційне визнання 26 книг відбулося в 363 р. н.е. на Лаодикійському соборі. У 419 р. Карфагенський собор включив до новозавітного канону 27 книгу — Апокаліпсис)</vt:lpstr>
      <vt:lpstr>Хрест – священний знак християн</vt:lpstr>
      <vt:lpstr>Утворення Християнської Церкви</vt:lpstr>
      <vt:lpstr>З’являються Посадовці з постійними обов’язками</vt:lpstr>
      <vt:lpstr>Розкол Церкви (1054)</vt:lpstr>
      <vt:lpstr>3 основні течії</vt:lpstr>
      <vt:lpstr>Християнське Віровчення</vt:lpstr>
      <vt:lpstr>10 заповідей Божих:</vt:lpstr>
      <vt:lpstr>Обов'язки християнина </vt:lpstr>
      <vt:lpstr>Сім Святих Таїнств </vt:lpstr>
      <vt:lpstr>Плоди Духа Святого </vt:lpstr>
      <vt:lpstr>Гріхи смертні з протилежними їм чеснотами </vt:lpstr>
      <vt:lpstr>Християнський культ </vt:lpstr>
      <vt:lpstr>Християнські Свята </vt:lpstr>
      <vt:lpstr>Різдво Христове </vt:lpstr>
      <vt:lpstr>Хрещення Господнє (запроваджене у II пол. II ст., святкувалося разом з Різдвом, IV ст. гей день почали святкувати окремо  )</vt:lpstr>
      <vt:lpstr>Вознесіння Господнє </vt:lpstr>
      <vt:lpstr>Трійця (П'ятдесятниця) </vt:lpstr>
      <vt:lpstr>Спас </vt:lpstr>
      <vt:lpstr>Пасха (Великдень) </vt:lpstr>
      <vt:lpstr>Висновок</vt:lpstr>
    </vt:vector>
  </TitlesOfParts>
  <Manager/>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Основи Християнства.</dc:title>
  <dc:subject/>
  <dc:creator>Admin</dc:creator>
  <cp:keywords/>
  <dc:description/>
  <cp:lastModifiedBy>Ирина</cp:lastModifiedBy>
  <cp:revision>26</cp:revision>
  <dcterms:created xsi:type="dcterms:W3CDTF">2009-04-20T08:35:43Z</dcterms:created>
  <dcterms:modified xsi:type="dcterms:W3CDTF">2010-11-20T17:56:40Z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TC062561681049</vt:lpwstr>
  </property>
</Properties>
</file>