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FF"/>
            </a:gs>
            <a:gs pos="45000">
              <a:schemeClr val="bg2">
                <a:shade val="68000"/>
                <a:satMod val="155000"/>
              </a:schemeClr>
            </a:gs>
            <a:gs pos="100000">
              <a:schemeClr val="bg2">
                <a:tint val="70000"/>
                <a:satMod val="17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C564F49-D416-4DE6-8D89-D32FB727B205}" type="datetimeFigureOut">
              <a:rPr lang="ru-RU" smtClean="0"/>
              <a:pPr/>
              <a:t>10.01.2012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598D69B-AB58-4098-84E1-5DFDB36D1B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2143140"/>
          </a:xfrm>
        </p:spPr>
        <p:txBody>
          <a:bodyPr>
            <a:normAutofit/>
          </a:bodyPr>
          <a:lstStyle/>
          <a:p>
            <a:pPr algn="ctr"/>
            <a:r>
              <a:rPr lang="ru-RU" sz="6000" dirty="0" err="1" smtClean="0">
                <a:solidFill>
                  <a:srgbClr val="FF0000"/>
                </a:solidFill>
              </a:rPr>
              <a:t>Дитячі</a:t>
            </a:r>
            <a:r>
              <a:rPr lang="ru-RU" sz="6000" dirty="0" smtClean="0">
                <a:solidFill>
                  <a:srgbClr val="FF0000"/>
                </a:solidFill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</a:rPr>
              <a:t>неврози</a:t>
            </a:r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500702"/>
            <a:ext cx="7772400" cy="914400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Підготувала:</a:t>
            </a:r>
          </a:p>
          <a:p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практичний психолог </a:t>
            </a:r>
          </a:p>
          <a:p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</a:rPr>
              <a:t>Новогродівської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 ЗОШ І – </a:t>
            </a:r>
            <a:r>
              <a:rPr lang="uk-UA" b="1" smtClean="0">
                <a:solidFill>
                  <a:schemeClr val="bg2">
                    <a:lumMod val="25000"/>
                  </a:schemeClr>
                </a:solidFill>
              </a:rPr>
              <a:t>ІІ ступенів 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№ 8</a:t>
            </a:r>
          </a:p>
          <a:p>
            <a:r>
              <a:rPr lang="uk-UA" b="1" dirty="0" err="1" smtClean="0">
                <a:solidFill>
                  <a:schemeClr val="bg2">
                    <a:lumMod val="25000"/>
                  </a:schemeClr>
                </a:solidFill>
              </a:rPr>
              <a:t>Краснік</a:t>
            </a:r>
            <a:r>
              <a:rPr lang="uk-UA" b="1" dirty="0" smtClean="0">
                <a:solidFill>
                  <a:schemeClr val="bg2">
                    <a:lumMod val="25000"/>
                  </a:schemeClr>
                </a:solidFill>
              </a:rPr>
              <a:t> Олена Миколаївна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3116"/>
            <a:ext cx="3352800" cy="333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dirty="0" err="1" smtClean="0"/>
              <a:t>Людство</a:t>
            </a:r>
            <a:r>
              <a:rPr lang="ru-RU" sz="4000" dirty="0" smtClean="0"/>
              <a:t> повинно </a:t>
            </a:r>
            <a:r>
              <a:rPr lang="ru-RU" sz="4000" dirty="0" err="1" smtClean="0"/>
              <a:t>віддавати</a:t>
            </a:r>
            <a:r>
              <a:rPr lang="ru-RU" sz="4000" dirty="0" smtClean="0"/>
              <a:t> </a:t>
            </a:r>
            <a:r>
              <a:rPr lang="ru-RU" sz="4000" dirty="0" err="1" smtClean="0"/>
              <a:t>дітям</a:t>
            </a:r>
            <a:r>
              <a:rPr lang="ru-RU" sz="4000" dirty="0" smtClean="0"/>
              <a:t> усе </a:t>
            </a:r>
            <a:r>
              <a:rPr lang="ru-RU" sz="4000" dirty="0" err="1" smtClean="0"/>
              <a:t>найкраще</a:t>
            </a:r>
            <a:r>
              <a:rPr lang="ru-RU" sz="4000" dirty="0" smtClean="0"/>
              <a:t>, </a:t>
            </a:r>
            <a:r>
              <a:rPr lang="ru-RU" sz="4000" dirty="0" err="1" smtClean="0"/>
              <a:t>що</a:t>
            </a:r>
            <a:r>
              <a:rPr lang="ru-RU" sz="4000" dirty="0" smtClean="0"/>
              <a:t> у </a:t>
            </a:r>
            <a:r>
              <a:rPr lang="ru-RU" sz="4000" dirty="0" err="1" smtClean="0"/>
              <a:t>нього</a:t>
            </a:r>
            <a:r>
              <a:rPr lang="ru-RU" sz="4000" dirty="0" smtClean="0"/>
              <a:t> </a:t>
            </a:r>
            <a:r>
              <a:rPr lang="ru-RU" sz="4000" dirty="0" err="1" smtClean="0"/>
              <a:t>є</a:t>
            </a:r>
            <a:r>
              <a:rPr lang="ru-RU" sz="4000" dirty="0" smtClean="0"/>
              <a:t>, </a:t>
            </a:r>
            <a:r>
              <a:rPr lang="ru-RU" sz="4000" dirty="0" err="1" smtClean="0"/>
              <a:t>принаймні</a:t>
            </a:r>
            <a:r>
              <a:rPr lang="ru-RU" sz="4000" dirty="0" smtClean="0"/>
              <a:t> так сказано в </a:t>
            </a:r>
            <a:r>
              <a:rPr lang="ru-RU" sz="4000" dirty="0" err="1" smtClean="0"/>
              <a:t>Конвенції</a:t>
            </a:r>
            <a:r>
              <a:rPr lang="ru-RU" sz="4000" dirty="0" smtClean="0"/>
              <a:t> прав </a:t>
            </a:r>
            <a:r>
              <a:rPr lang="ru-RU" sz="4000" dirty="0" err="1" smtClean="0"/>
              <a:t>дитини</a:t>
            </a:r>
            <a:r>
              <a:rPr lang="ru-RU" sz="4000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857628"/>
            <a:ext cx="2387600" cy="237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428604"/>
            <a:ext cx="5143536" cy="607223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3300" dirty="0" err="1" smtClean="0"/>
              <a:t>Прислів'я</a:t>
            </a:r>
            <a:r>
              <a:rPr lang="ru-RU" sz="3300" dirty="0" smtClean="0"/>
              <a:t> говорить: 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"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Посієш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звичку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пожнеш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характер, 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посієш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характер - 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пожнеш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долю", "</a:t>
            </a:r>
            <a:r>
              <a:rPr lang="ru-RU" sz="3300" b="1" dirty="0" err="1" smtClean="0">
                <a:solidFill>
                  <a:schemeClr val="accent5">
                    <a:lumMod val="75000"/>
                  </a:schemeClr>
                </a:solidFill>
              </a:rPr>
              <a:t>Звичка</a:t>
            </a:r>
            <a:r>
              <a:rPr lang="ru-RU" sz="3300" b="1" dirty="0" smtClean="0">
                <a:solidFill>
                  <a:schemeClr val="accent5">
                    <a:lumMod val="75000"/>
                  </a:schemeClr>
                </a:solidFill>
              </a:rPr>
              <a:t> - друга натура". </a:t>
            </a:r>
            <a:r>
              <a:rPr lang="ru-RU" sz="3300" dirty="0" smtClean="0"/>
              <a:t>Народна </a:t>
            </a:r>
            <a:r>
              <a:rPr lang="ru-RU" sz="3300" dirty="0" err="1" smtClean="0"/>
              <a:t>мудрість</a:t>
            </a:r>
            <a:r>
              <a:rPr lang="ru-RU" sz="3300" dirty="0" smtClean="0"/>
              <a:t> тонко </a:t>
            </a:r>
            <a:r>
              <a:rPr lang="ru-RU" sz="3300" dirty="0" err="1" smtClean="0"/>
              <a:t>помітила</a:t>
            </a:r>
            <a:r>
              <a:rPr lang="ru-RU" sz="3300" dirty="0" smtClean="0"/>
              <a:t> </a:t>
            </a:r>
            <a:r>
              <a:rPr lang="ru-RU" sz="3300" dirty="0" err="1" smtClean="0"/>
              <a:t>зв'язок</a:t>
            </a:r>
            <a:r>
              <a:rPr lang="ru-RU" sz="3300" dirty="0" smtClean="0"/>
              <a:t> </a:t>
            </a:r>
            <a:r>
              <a:rPr lang="ru-RU" sz="3300" dirty="0" err="1" smtClean="0"/>
              <a:t>між</a:t>
            </a:r>
            <a:r>
              <a:rPr lang="ru-RU" sz="3300" dirty="0" smtClean="0"/>
              <a:t> способом </a:t>
            </a:r>
            <a:r>
              <a:rPr lang="ru-RU" sz="3300" dirty="0" err="1" smtClean="0"/>
              <a:t>життя</a:t>
            </a:r>
            <a:r>
              <a:rPr lang="ru-RU" sz="3300" dirty="0" smtClean="0"/>
              <a:t>, </a:t>
            </a:r>
            <a:r>
              <a:rPr lang="ru-RU" sz="3300" dirty="0" err="1" smtClean="0"/>
              <a:t>що</a:t>
            </a:r>
            <a:r>
              <a:rPr lang="ru-RU" sz="3300" dirty="0" smtClean="0"/>
              <a:t> </a:t>
            </a:r>
            <a:r>
              <a:rPr lang="ru-RU" sz="3300" dirty="0" err="1" smtClean="0"/>
              <a:t>закладається</a:t>
            </a:r>
            <a:r>
              <a:rPr lang="ru-RU" sz="3300" dirty="0" smtClean="0"/>
              <a:t> </a:t>
            </a:r>
            <a:r>
              <a:rPr lang="ru-RU" sz="3300" dirty="0" err="1" smtClean="0"/>
              <a:t>ще</a:t>
            </a:r>
            <a:r>
              <a:rPr lang="ru-RU" sz="3300" dirty="0" smtClean="0"/>
              <a:t> в </a:t>
            </a:r>
            <a:r>
              <a:rPr lang="ru-RU" sz="3300" dirty="0" err="1" smtClean="0"/>
              <a:t>дитинстві</a:t>
            </a:r>
            <a:r>
              <a:rPr lang="ru-RU" sz="3300" dirty="0" smtClean="0"/>
              <a:t>, </a:t>
            </a:r>
            <a:r>
              <a:rPr lang="ru-RU" sz="3300" dirty="0" err="1" smtClean="0"/>
              <a:t>і</a:t>
            </a:r>
            <a:r>
              <a:rPr lang="ru-RU" sz="3300" dirty="0" smtClean="0"/>
              <a:t> </a:t>
            </a:r>
            <a:r>
              <a:rPr lang="ru-RU" sz="3300" dirty="0" err="1" smtClean="0"/>
              <a:t>відносинами</a:t>
            </a:r>
            <a:r>
              <a:rPr lang="ru-RU" sz="3300" dirty="0" smtClean="0"/>
              <a:t> </a:t>
            </a:r>
            <a:r>
              <a:rPr lang="ru-RU" sz="3300" dirty="0" err="1" smtClean="0"/>
              <a:t>людини</a:t>
            </a:r>
            <a:r>
              <a:rPr lang="ru-RU" sz="3300" dirty="0" smtClean="0"/>
              <a:t> </a:t>
            </a:r>
            <a:r>
              <a:rPr lang="ru-RU" sz="3300" dirty="0" err="1" smtClean="0"/>
              <a:t>з</a:t>
            </a:r>
            <a:r>
              <a:rPr lang="ru-RU" sz="3300" dirty="0" smtClean="0"/>
              <a:t> </a:t>
            </a:r>
            <a:r>
              <a:rPr lang="ru-RU" sz="3300" dirty="0" err="1" smtClean="0"/>
              <a:t>навколишніми</a:t>
            </a:r>
            <a:r>
              <a:rPr lang="ru-RU" sz="3300" dirty="0" smtClean="0"/>
              <a:t> </a:t>
            </a:r>
            <a:r>
              <a:rPr lang="ru-RU" sz="3300" dirty="0" err="1" smtClean="0"/>
              <a:t>його</a:t>
            </a:r>
            <a:r>
              <a:rPr lang="ru-RU" sz="3300" dirty="0" smtClean="0"/>
              <a:t> людьми, </a:t>
            </a:r>
            <a:r>
              <a:rPr lang="ru-RU" sz="3300" dirty="0" err="1" smtClean="0"/>
              <a:t>з</a:t>
            </a:r>
            <a:r>
              <a:rPr lang="ru-RU" sz="3300" dirty="0" smtClean="0"/>
              <a:t> </a:t>
            </a:r>
            <a:r>
              <a:rPr lang="ru-RU" sz="3300" dirty="0" err="1" smtClean="0"/>
              <a:t>яких</a:t>
            </a:r>
            <a:r>
              <a:rPr lang="ru-RU" sz="3300" dirty="0" smtClean="0"/>
              <a:t> </a:t>
            </a:r>
            <a:r>
              <a:rPr lang="ru-RU" sz="3300" dirty="0" err="1" smtClean="0"/>
              <a:t>дійсно</a:t>
            </a:r>
            <a:r>
              <a:rPr lang="ru-RU" sz="3300" dirty="0" smtClean="0"/>
              <a:t> </a:t>
            </a:r>
            <a:r>
              <a:rPr lang="ru-RU" sz="3300" dirty="0" err="1" smtClean="0"/>
              <a:t>складається</a:t>
            </a:r>
            <a:r>
              <a:rPr lang="ru-RU" sz="3300" dirty="0" smtClean="0"/>
              <a:t> </a:t>
            </a:r>
            <a:r>
              <a:rPr lang="ru-RU" sz="3300" dirty="0" err="1" smtClean="0"/>
              <a:t>його</a:t>
            </a:r>
            <a:r>
              <a:rPr lang="ru-RU" sz="3300" dirty="0" smtClean="0"/>
              <a:t> доля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bigimg" descr="http://s1.tchkcdn.com/lady/g_17488/img_3/rykslsqqqlqtmqc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428736"/>
            <a:ext cx="30718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642894"/>
            <a:ext cx="5101811" cy="621510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000" dirty="0" smtClean="0"/>
              <a:t>З </a:t>
            </a:r>
            <a:r>
              <a:rPr lang="ru-RU" sz="4000" dirty="0" err="1" smtClean="0"/>
              <a:t>кожним</a:t>
            </a:r>
            <a:r>
              <a:rPr lang="ru-RU" sz="4000" dirty="0" smtClean="0"/>
              <a:t> роком </a:t>
            </a:r>
            <a:r>
              <a:rPr lang="ru-RU" sz="4000" dirty="0" err="1" smtClean="0"/>
              <a:t>зростає</a:t>
            </a:r>
            <a:r>
              <a:rPr lang="ru-RU" sz="4000" dirty="0" smtClean="0"/>
              <a:t> </a:t>
            </a:r>
            <a:r>
              <a:rPr lang="ru-RU" sz="4000" dirty="0" err="1" smtClean="0"/>
              <a:t>кількість</a:t>
            </a:r>
            <a:r>
              <a:rPr lang="ru-RU" sz="4000" dirty="0" smtClean="0"/>
              <a:t> </a:t>
            </a:r>
            <a:r>
              <a:rPr lang="ru-RU" sz="4000" dirty="0" err="1" smtClean="0"/>
              <a:t>дітей</a:t>
            </a:r>
            <a:r>
              <a:rPr lang="ru-RU" sz="4000" dirty="0" smtClean="0"/>
              <a:t>, </a:t>
            </a:r>
            <a:r>
              <a:rPr lang="ru-RU" sz="4000" dirty="0" err="1" smtClean="0"/>
              <a:t>яким</a:t>
            </a:r>
            <a:r>
              <a:rPr lang="ru-RU" sz="4000" dirty="0" smtClean="0"/>
              <a:t> </a:t>
            </a:r>
            <a:r>
              <a:rPr lang="ru-RU" sz="4000" dirty="0" err="1" smtClean="0"/>
              <a:t>поставлений</a:t>
            </a:r>
            <a:r>
              <a:rPr lang="ru-RU" sz="4000" dirty="0" smtClean="0"/>
              <a:t> </a:t>
            </a:r>
            <a:r>
              <a:rPr lang="ru-RU" sz="4000" dirty="0" err="1" smtClean="0"/>
              <a:t>діагноз</a:t>
            </a:r>
            <a:r>
              <a:rPr lang="ru-RU" sz="4000" dirty="0" smtClean="0"/>
              <a:t> </a:t>
            </a:r>
            <a:r>
              <a:rPr lang="ru-RU" sz="4000" dirty="0" err="1" smtClean="0"/>
              <a:t>якого-небудь</a:t>
            </a:r>
            <a:r>
              <a:rPr lang="ru-RU" sz="4000" dirty="0" smtClean="0"/>
              <a:t> </a:t>
            </a:r>
            <a:r>
              <a:rPr lang="ru-RU" sz="4000" dirty="0" err="1" smtClean="0"/>
              <a:t>нервового</a:t>
            </a:r>
            <a:r>
              <a:rPr lang="ru-RU" sz="4000" dirty="0" smtClean="0"/>
              <a:t> </a:t>
            </a:r>
            <a:r>
              <a:rPr lang="ru-RU" sz="4000" dirty="0" err="1" smtClean="0"/>
              <a:t>захворювання</a:t>
            </a:r>
            <a:r>
              <a:rPr lang="ru-RU" sz="4000" dirty="0" smtClean="0"/>
              <a:t>. За </a:t>
            </a:r>
            <a:r>
              <a:rPr lang="ru-RU" sz="4000" dirty="0" err="1" smtClean="0"/>
              <a:t>даними</a:t>
            </a:r>
            <a:r>
              <a:rPr lang="ru-RU" sz="4000" dirty="0" smtClean="0"/>
              <a:t> </a:t>
            </a:r>
            <a:r>
              <a:rPr lang="ru-RU" sz="4000" dirty="0" err="1" smtClean="0"/>
              <a:t>досліджень</a:t>
            </a:r>
            <a:r>
              <a:rPr lang="ru-RU" sz="4000" dirty="0" smtClean="0"/>
              <a:t> </a:t>
            </a:r>
            <a:r>
              <a:rPr lang="ru-RU" sz="4000" dirty="0" err="1" smtClean="0"/>
              <a:t>А.І.Захарова</a:t>
            </a:r>
            <a:r>
              <a:rPr lang="ru-RU" sz="4000" dirty="0" smtClean="0"/>
              <a:t> до </a:t>
            </a:r>
            <a:r>
              <a:rPr lang="ru-RU" sz="4000" dirty="0" err="1" smtClean="0"/>
              <a:t>закінчення</a:t>
            </a:r>
            <a:r>
              <a:rPr lang="ru-RU" sz="4000" dirty="0" smtClean="0"/>
              <a:t> </a:t>
            </a:r>
            <a:r>
              <a:rPr lang="ru-RU" sz="4000" dirty="0" err="1" smtClean="0"/>
              <a:t>молодшої</a:t>
            </a:r>
            <a:r>
              <a:rPr lang="ru-RU" sz="4000" dirty="0" smtClean="0"/>
              <a:t> </a:t>
            </a:r>
            <a:r>
              <a:rPr lang="ru-RU" sz="4000" dirty="0" err="1" smtClean="0"/>
              <a:t>школи</a:t>
            </a:r>
            <a:r>
              <a:rPr lang="ru-RU" sz="4000" dirty="0" smtClean="0"/>
              <a:t> </a:t>
            </a:r>
            <a:r>
              <a:rPr lang="ru-RU" sz="4000" dirty="0" err="1" smtClean="0"/>
              <a:t>здорових</a:t>
            </a:r>
            <a:r>
              <a:rPr lang="ru-RU" sz="4000" dirty="0" smtClean="0"/>
              <a:t> </a:t>
            </a:r>
            <a:r>
              <a:rPr lang="ru-RU" sz="4000" dirty="0" err="1" smtClean="0"/>
              <a:t>дітей</a:t>
            </a:r>
            <a:r>
              <a:rPr lang="ru-RU" sz="4000" dirty="0" smtClean="0"/>
              <a:t> </a:t>
            </a:r>
            <a:r>
              <a:rPr lang="ru-RU" sz="4000" dirty="0" err="1" smtClean="0"/>
              <a:t>менше</a:t>
            </a:r>
            <a:r>
              <a:rPr lang="ru-RU" sz="4000" dirty="0" smtClean="0"/>
              <a:t> </a:t>
            </a:r>
            <a:r>
              <a:rPr lang="ru-RU" sz="4000" dirty="0" err="1" smtClean="0"/>
              <a:t>половини</a:t>
            </a:r>
            <a:r>
              <a:rPr lang="ru-RU" sz="4000" dirty="0" smtClean="0"/>
              <a:t>. Причини такого </a:t>
            </a:r>
            <a:r>
              <a:rPr lang="ru-RU" sz="4000" dirty="0" err="1" smtClean="0"/>
              <a:t>явища</a:t>
            </a:r>
            <a:r>
              <a:rPr lang="ru-RU" sz="4000" dirty="0" smtClean="0"/>
              <a:t> </a:t>
            </a:r>
            <a:r>
              <a:rPr lang="ru-RU" sz="4000" dirty="0" err="1" smtClean="0"/>
              <a:t>криються</a:t>
            </a:r>
            <a:r>
              <a:rPr lang="ru-RU" sz="4000" dirty="0" smtClean="0"/>
              <a:t> не </a:t>
            </a:r>
            <a:r>
              <a:rPr lang="ru-RU" sz="4000" dirty="0" err="1" smtClean="0"/>
              <a:t>тільки</a:t>
            </a:r>
            <a:r>
              <a:rPr lang="ru-RU" sz="4000" dirty="0" smtClean="0"/>
              <a:t> в </a:t>
            </a:r>
            <a:r>
              <a:rPr lang="ru-RU" sz="4000" dirty="0" err="1" smtClean="0"/>
              <a:t>складній</a:t>
            </a:r>
            <a:r>
              <a:rPr lang="ru-RU" sz="4000" dirty="0" smtClean="0"/>
              <a:t> </a:t>
            </a:r>
            <a:r>
              <a:rPr lang="ru-RU" sz="4000" dirty="0" err="1" smtClean="0"/>
              <a:t>соціальній</a:t>
            </a:r>
            <a:r>
              <a:rPr lang="ru-RU" sz="4000" dirty="0" smtClean="0"/>
              <a:t> </a:t>
            </a:r>
            <a:r>
              <a:rPr lang="ru-RU" sz="4000" dirty="0" err="1" smtClean="0"/>
              <a:t>обстановці</a:t>
            </a:r>
            <a:r>
              <a:rPr lang="ru-RU" sz="4000" dirty="0" smtClean="0"/>
              <a:t>, </a:t>
            </a:r>
            <a:r>
              <a:rPr lang="ru-RU" sz="4000" dirty="0" err="1" smtClean="0"/>
              <a:t>але</a:t>
            </a:r>
            <a:r>
              <a:rPr lang="ru-RU" sz="4000" dirty="0" smtClean="0"/>
              <a:t> на </a:t>
            </a:r>
            <a:r>
              <a:rPr lang="ru-RU" sz="4000" dirty="0" err="1" smtClean="0"/>
              <a:t>багато</a:t>
            </a:r>
            <a:r>
              <a:rPr lang="ru-RU" sz="4000" dirty="0" smtClean="0"/>
              <a:t> </a:t>
            </a:r>
            <a:r>
              <a:rPr lang="ru-RU" sz="4000" dirty="0" err="1" smtClean="0"/>
              <a:t>глибше</a:t>
            </a:r>
            <a:r>
              <a:rPr lang="ru-RU" sz="4000" dirty="0" smtClean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357298"/>
            <a:ext cx="307183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357166"/>
            <a:ext cx="4958935" cy="557069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 просто не </a:t>
            </a:r>
            <a:r>
              <a:rPr lang="ru-RU" dirty="0" err="1" smtClean="0"/>
              <a:t>звертають</a:t>
            </a:r>
            <a:r>
              <a:rPr lang="ru-RU" dirty="0" smtClean="0"/>
              <a:t> на </a:t>
            </a:r>
            <a:r>
              <a:rPr lang="ru-RU" dirty="0" err="1" smtClean="0"/>
              <a:t>перші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неврозів</a:t>
            </a:r>
            <a:r>
              <a:rPr lang="ru-RU" dirty="0" smtClean="0"/>
              <a:t> </a:t>
            </a:r>
            <a:r>
              <a:rPr lang="ru-RU" dirty="0" err="1" smtClean="0"/>
              <a:t>нервових</a:t>
            </a:r>
            <a:r>
              <a:rPr lang="ru-RU" dirty="0" smtClean="0"/>
              <a:t> </a:t>
            </a:r>
            <a:r>
              <a:rPr lang="ru-RU" dirty="0" err="1" smtClean="0"/>
              <a:t>розладів</a:t>
            </a:r>
            <a:r>
              <a:rPr lang="ru-RU" dirty="0" smtClean="0"/>
              <a:t> у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, друга </a:t>
            </a:r>
            <a:r>
              <a:rPr lang="ru-RU" dirty="0" err="1" smtClean="0"/>
              <a:t>частина</a:t>
            </a:r>
            <a:r>
              <a:rPr lang="ru-RU" dirty="0" smtClean="0"/>
              <a:t> -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звертає</a:t>
            </a:r>
            <a:r>
              <a:rPr lang="ru-RU" dirty="0" smtClean="0"/>
              <a:t> </a:t>
            </a:r>
            <a:r>
              <a:rPr lang="ru-RU" dirty="0" err="1" smtClean="0"/>
              <a:t>увагу</a:t>
            </a:r>
            <a:r>
              <a:rPr lang="ru-RU" dirty="0" smtClean="0"/>
              <a:t>, то </a:t>
            </a:r>
            <a:r>
              <a:rPr lang="ru-RU" dirty="0" err="1" smtClean="0"/>
              <a:t>відноситься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поверхово</a:t>
            </a:r>
            <a:r>
              <a:rPr lang="ru-RU" dirty="0" smtClean="0"/>
              <a:t> ("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пройде</a:t>
            </a:r>
            <a:r>
              <a:rPr lang="ru-RU" dirty="0" smtClean="0"/>
              <a:t>"),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незначна</a:t>
            </a:r>
            <a:r>
              <a:rPr lang="ru-RU" dirty="0" smtClean="0"/>
              <a:t> </a:t>
            </a:r>
            <a:r>
              <a:rPr lang="ru-RU" dirty="0" err="1" smtClean="0"/>
              <a:t>частина</a:t>
            </a:r>
            <a:r>
              <a:rPr lang="ru-RU" dirty="0" smtClean="0"/>
              <a:t> </a:t>
            </a:r>
            <a:r>
              <a:rPr lang="ru-RU" dirty="0" err="1" smtClean="0"/>
              <a:t>починає</a:t>
            </a:r>
            <a:r>
              <a:rPr lang="ru-RU" dirty="0" smtClean="0"/>
              <a:t> </a:t>
            </a:r>
            <a:r>
              <a:rPr lang="ru-RU" dirty="0" err="1" smtClean="0"/>
              <a:t>реальні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для </a:t>
            </a:r>
            <a:r>
              <a:rPr lang="ru-RU" dirty="0" err="1" smtClean="0"/>
              <a:t>виправлення</a:t>
            </a:r>
            <a:r>
              <a:rPr lang="ru-RU" dirty="0" smtClean="0"/>
              <a:t> </a:t>
            </a:r>
            <a:r>
              <a:rPr lang="ru-RU" dirty="0" err="1" smtClean="0"/>
              <a:t>положення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142984"/>
            <a:ext cx="305911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9" y="500042"/>
            <a:ext cx="4500594" cy="600079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Причини </a:t>
            </a:r>
            <a:r>
              <a:rPr lang="ru-RU" dirty="0" err="1" smtClean="0"/>
              <a:t>складних</a:t>
            </a:r>
            <a:r>
              <a:rPr lang="ru-RU" dirty="0" smtClean="0"/>
              <a:t> </a:t>
            </a:r>
            <a:r>
              <a:rPr lang="ru-RU" dirty="0" err="1" smtClean="0"/>
              <a:t>взаємин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батьками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дітьми</a:t>
            </a:r>
            <a:r>
              <a:rPr lang="ru-RU" dirty="0" smtClean="0"/>
              <a:t>, а, у свою </a:t>
            </a:r>
            <a:r>
              <a:rPr lang="ru-RU" dirty="0" err="1" smtClean="0"/>
              <a:t>чергу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у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випадків</a:t>
            </a:r>
            <a:r>
              <a:rPr lang="ru-RU" dirty="0" smtClean="0"/>
              <a:t>, причини </a:t>
            </a:r>
            <a:r>
              <a:rPr lang="ru-RU" dirty="0" err="1" smtClean="0"/>
              <a:t>підвищеної</a:t>
            </a:r>
            <a:r>
              <a:rPr lang="ru-RU" dirty="0" smtClean="0"/>
              <a:t> </a:t>
            </a:r>
            <a:r>
              <a:rPr lang="ru-RU" dirty="0" err="1" smtClean="0"/>
              <a:t>нервозності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, </a:t>
            </a:r>
            <a:r>
              <a:rPr lang="ru-RU" dirty="0" err="1" smtClean="0"/>
              <a:t>криються</a:t>
            </a:r>
            <a:r>
              <a:rPr lang="ru-RU" dirty="0" smtClean="0"/>
              <a:t> в </a:t>
            </a:r>
            <a:r>
              <a:rPr lang="ru-RU" dirty="0" err="1" smtClean="0"/>
              <a:t>неспроможності</a:t>
            </a:r>
            <a:r>
              <a:rPr lang="ru-RU" dirty="0" smtClean="0"/>
              <a:t> </a:t>
            </a:r>
            <a:r>
              <a:rPr lang="ru-RU" dirty="0" err="1" smtClean="0"/>
              <a:t>батьків</a:t>
            </a:r>
            <a:r>
              <a:rPr lang="ru-RU" dirty="0" smtClean="0"/>
              <a:t>, не </a:t>
            </a:r>
            <a:r>
              <a:rPr lang="ru-RU" dirty="0" err="1" smtClean="0"/>
              <a:t>здатності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материнські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батьківські</a:t>
            </a:r>
            <a:r>
              <a:rPr lang="ru-RU" dirty="0" smtClean="0"/>
              <a:t> </a:t>
            </a:r>
            <a:r>
              <a:rPr lang="ru-RU" dirty="0" err="1" smtClean="0"/>
              <a:t>обов'язки</a:t>
            </a:r>
            <a:r>
              <a:rPr lang="ru-RU" dirty="0" smtClean="0"/>
              <a:t> через </a:t>
            </a:r>
            <a:r>
              <a:rPr lang="ru-RU" dirty="0" err="1" smtClean="0"/>
              <a:t>інфантилізм</a:t>
            </a:r>
            <a:r>
              <a:rPr lang="ru-RU" dirty="0" smtClean="0"/>
              <a:t> людей,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створюють</a:t>
            </a:r>
            <a:r>
              <a:rPr lang="ru-RU" dirty="0" smtClean="0"/>
              <a:t> родину. </a:t>
            </a:r>
            <a:r>
              <a:rPr lang="ru-RU" dirty="0" err="1" smtClean="0"/>
              <a:t>Сучасні</a:t>
            </a:r>
            <a:r>
              <a:rPr lang="ru-RU" dirty="0" smtClean="0"/>
              <a:t> батьки по </a:t>
            </a:r>
            <a:r>
              <a:rPr lang="ru-RU" dirty="0" err="1" smtClean="0"/>
              <a:t>інерції</a:t>
            </a:r>
            <a:r>
              <a:rPr lang="ru-RU" dirty="0" smtClean="0"/>
              <a:t> </a:t>
            </a:r>
            <a:r>
              <a:rPr lang="ru-RU" dirty="0" err="1" smtClean="0"/>
              <a:t>продовжують</a:t>
            </a:r>
            <a:r>
              <a:rPr lang="ru-RU" dirty="0" smtClean="0"/>
              <a:t> </a:t>
            </a:r>
            <a:r>
              <a:rPr lang="ru-RU" dirty="0" err="1" smtClean="0"/>
              <a:t>жити</a:t>
            </a:r>
            <a:r>
              <a:rPr lang="ru-RU" dirty="0" smtClean="0"/>
              <a:t> </a:t>
            </a:r>
            <a:r>
              <a:rPr lang="ru-RU" dirty="0" err="1" smtClean="0"/>
              <a:t>своїми</a:t>
            </a:r>
            <a:r>
              <a:rPr lang="ru-RU" dirty="0" smtClean="0"/>
              <a:t> проблемами, не </a:t>
            </a:r>
            <a:r>
              <a:rPr lang="ru-RU" dirty="0" err="1" smtClean="0"/>
              <a:t>задумуючись</a:t>
            </a:r>
            <a:r>
              <a:rPr lang="ru-RU" dirty="0" smtClean="0"/>
              <a:t> про долю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0" y="285728"/>
            <a:ext cx="4318000" cy="475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357166"/>
            <a:ext cx="3929089" cy="621510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err="1" smtClean="0"/>
              <a:t>Діти</a:t>
            </a:r>
            <a:r>
              <a:rPr lang="ru-RU" dirty="0" smtClean="0"/>
              <a:t> </a:t>
            </a:r>
            <a:r>
              <a:rPr lang="ru-RU" dirty="0" err="1" smtClean="0"/>
              <a:t>несуть</a:t>
            </a:r>
            <a:r>
              <a:rPr lang="ru-RU" dirty="0" smtClean="0"/>
              <a:t> у </a:t>
            </a:r>
            <a:r>
              <a:rPr lang="ru-RU" dirty="0" err="1" smtClean="0"/>
              <a:t>доросле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той стереотип </a:t>
            </a:r>
            <a:r>
              <a:rPr lang="ru-RU" dirty="0" err="1" smtClean="0"/>
              <a:t>відносин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закладається</a:t>
            </a:r>
            <a:r>
              <a:rPr lang="ru-RU" dirty="0" smtClean="0"/>
              <a:t> в </a:t>
            </a:r>
            <a:r>
              <a:rPr lang="ru-RU" dirty="0" err="1" smtClean="0"/>
              <a:t>дитинстві</a:t>
            </a:r>
            <a:r>
              <a:rPr lang="ru-RU" dirty="0" smtClean="0"/>
              <a:t>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маля</a:t>
            </a:r>
            <a:r>
              <a:rPr lang="ru-RU" dirty="0" smtClean="0"/>
              <a:t> часто </a:t>
            </a:r>
            <a:r>
              <a:rPr lang="ru-RU" dirty="0" err="1" smtClean="0"/>
              <a:t>бачить</a:t>
            </a:r>
            <a:r>
              <a:rPr lang="ru-RU" dirty="0" smtClean="0"/>
              <a:t> сварки </a:t>
            </a:r>
            <a:r>
              <a:rPr lang="ru-RU" dirty="0" err="1" smtClean="0"/>
              <a:t>батьків</a:t>
            </a:r>
            <a:r>
              <a:rPr lang="ru-RU" dirty="0" smtClean="0"/>
              <a:t>, то в </a:t>
            </a:r>
            <a:r>
              <a:rPr lang="ru-RU" dirty="0" err="1" smtClean="0"/>
              <a:t>наслідку</a:t>
            </a:r>
            <a:r>
              <a:rPr lang="ru-RU" dirty="0" smtClean="0"/>
              <a:t> </a:t>
            </a:r>
            <a:r>
              <a:rPr lang="ru-RU" dirty="0" err="1" smtClean="0"/>
              <a:t>приймає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за норму </a:t>
            </a:r>
            <a:r>
              <a:rPr lang="ru-RU" dirty="0" err="1" smtClean="0"/>
              <a:t>життя</a:t>
            </a:r>
            <a:r>
              <a:rPr lang="ru-RU" dirty="0" smtClean="0"/>
              <a:t>, </a:t>
            </a:r>
            <a:r>
              <a:rPr lang="ru-RU" dirty="0" err="1" smtClean="0"/>
              <a:t>виробляє</a:t>
            </a:r>
            <a:r>
              <a:rPr lang="ru-RU" dirty="0" smtClean="0"/>
              <a:t> </a:t>
            </a:r>
            <a:r>
              <a:rPr lang="ru-RU" dirty="0" err="1" smtClean="0"/>
              <a:t>звичку</a:t>
            </a:r>
            <a:r>
              <a:rPr lang="ru-RU" dirty="0" smtClean="0"/>
              <a:t> до </a:t>
            </a:r>
            <a:r>
              <a:rPr lang="ru-RU" dirty="0" err="1" smtClean="0"/>
              <a:t>подібним</a:t>
            </a:r>
            <a:r>
              <a:rPr lang="ru-RU" dirty="0" smtClean="0"/>
              <a:t> </a:t>
            </a:r>
            <a:r>
              <a:rPr lang="ru-RU" dirty="0" err="1" smtClean="0"/>
              <a:t>до</a:t>
            </a:r>
            <a:r>
              <a:rPr lang="ru-RU" dirty="0" smtClean="0"/>
              <a:t> </a:t>
            </a:r>
            <a:r>
              <a:rPr lang="ru-RU" dirty="0" err="1" smtClean="0"/>
              <a:t>відносин</a:t>
            </a:r>
            <a:r>
              <a:rPr lang="ru-RU" dirty="0" smtClean="0"/>
              <a:t>. Ставши, у свою </a:t>
            </a:r>
            <a:r>
              <a:rPr lang="ru-RU" dirty="0" err="1" smtClean="0"/>
              <a:t>чергу</a:t>
            </a:r>
            <a:r>
              <a:rPr lang="ru-RU" dirty="0" smtClean="0"/>
              <a:t> </a:t>
            </a:r>
            <a:r>
              <a:rPr lang="ru-RU" dirty="0" err="1" smtClean="0"/>
              <a:t>батьком</a:t>
            </a:r>
            <a:r>
              <a:rPr lang="ru-RU" dirty="0" smtClean="0"/>
              <a:t>, </a:t>
            </a:r>
            <a:r>
              <a:rPr lang="ru-RU" dirty="0" err="1" smtClean="0"/>
              <a:t>підсвідомо</a:t>
            </a:r>
            <a:r>
              <a:rPr lang="ru-RU" dirty="0" smtClean="0"/>
              <a:t> </a:t>
            </a:r>
            <a:r>
              <a:rPr lang="ru-RU" dirty="0" err="1" smtClean="0"/>
              <a:t>реалізує</a:t>
            </a:r>
            <a:r>
              <a:rPr lang="ru-RU" dirty="0" smtClean="0"/>
              <a:t> </a:t>
            </a:r>
            <a:r>
              <a:rPr lang="ru-RU" dirty="0" err="1" smtClean="0"/>
              <a:t>закладене</a:t>
            </a:r>
            <a:r>
              <a:rPr lang="ru-RU" dirty="0" smtClean="0"/>
              <a:t> в </a:t>
            </a:r>
            <a:r>
              <a:rPr lang="ru-RU" dirty="0" err="1" smtClean="0"/>
              <a:t>дитинстві</a:t>
            </a:r>
            <a:r>
              <a:rPr lang="ru-RU" dirty="0" smtClean="0"/>
              <a:t> </a:t>
            </a:r>
            <a:r>
              <a:rPr lang="ru-RU" dirty="0" err="1" smtClean="0"/>
              <a:t>представлення</a:t>
            </a:r>
            <a:r>
              <a:rPr lang="ru-RU" dirty="0" smtClean="0"/>
              <a:t> у </a:t>
            </a:r>
            <a:r>
              <a:rPr lang="ru-RU" dirty="0" err="1" smtClean="0"/>
              <a:t>власній</a:t>
            </a:r>
            <a:r>
              <a:rPr lang="ru-RU" dirty="0" smtClean="0"/>
              <a:t> </a:t>
            </a:r>
            <a:r>
              <a:rPr lang="ru-RU" dirty="0" err="1" smtClean="0"/>
              <a:t>родині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857232"/>
            <a:ext cx="450056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85786" y="857232"/>
            <a:ext cx="7786742" cy="4724402"/>
          </a:xfrm>
        </p:spPr>
        <p:txBody>
          <a:bodyPr/>
          <a:lstStyle/>
          <a:p>
            <a:pPr algn="ctr"/>
            <a:r>
              <a:rPr lang="ru-RU" sz="4000" dirty="0" smtClean="0"/>
              <a:t>На думку </a:t>
            </a:r>
            <a:r>
              <a:rPr lang="ru-RU" sz="4000" dirty="0" err="1" smtClean="0"/>
              <a:t>А.І.Захарова</a:t>
            </a:r>
            <a:r>
              <a:rPr lang="ru-RU" sz="4000" dirty="0" smtClean="0"/>
              <a:t> </a:t>
            </a:r>
            <a:r>
              <a:rPr lang="ru-RU" sz="4000" dirty="0" err="1" smtClean="0"/>
              <a:t>існують</a:t>
            </a:r>
            <a:r>
              <a:rPr lang="ru-RU" sz="4000" dirty="0" smtClean="0"/>
              <a:t> </a:t>
            </a:r>
            <a:r>
              <a:rPr lang="ru-RU" sz="4000" dirty="0" err="1" smtClean="0"/>
              <a:t>кілька</a:t>
            </a:r>
            <a:r>
              <a:rPr lang="ru-RU" sz="4000" dirty="0" smtClean="0"/>
              <a:t> </a:t>
            </a:r>
            <a:r>
              <a:rPr lang="ru-RU" sz="4000" dirty="0" err="1" smtClean="0"/>
              <a:t>видів</a:t>
            </a:r>
            <a:r>
              <a:rPr lang="ru-RU" sz="4000" dirty="0" smtClean="0"/>
              <a:t> </a:t>
            </a:r>
            <a:r>
              <a:rPr lang="ru-RU" sz="4000" dirty="0" err="1" smtClean="0"/>
              <a:t>неврозів</a:t>
            </a:r>
            <a:r>
              <a:rPr lang="ru-RU" sz="4000" dirty="0" smtClean="0"/>
              <a:t>. У </a:t>
            </a:r>
            <a:r>
              <a:rPr lang="ru-RU" sz="4000" dirty="0" err="1" smtClean="0"/>
              <a:t>своїй</a:t>
            </a:r>
            <a:r>
              <a:rPr lang="ru-RU" sz="4000" dirty="0" smtClean="0"/>
              <a:t> </a:t>
            </a:r>
            <a:r>
              <a:rPr lang="ru-RU" sz="4000" dirty="0" err="1" smtClean="0"/>
              <a:t>книзі</a:t>
            </a:r>
            <a:r>
              <a:rPr lang="ru-RU" sz="4000" dirty="0" smtClean="0"/>
              <a:t> "</a:t>
            </a:r>
            <a:r>
              <a:rPr lang="ru-RU" sz="4000" dirty="0" err="1" smtClean="0"/>
              <a:t>Неврози</a:t>
            </a:r>
            <a:r>
              <a:rPr lang="ru-RU" sz="4000" dirty="0" smtClean="0"/>
              <a:t> в </a:t>
            </a:r>
            <a:r>
              <a:rPr lang="ru-RU" sz="4000" dirty="0" err="1" smtClean="0"/>
              <a:t>дітей</a:t>
            </a:r>
            <a:r>
              <a:rPr lang="ru-RU" sz="4000" dirty="0" smtClean="0"/>
              <a:t>" </a:t>
            </a:r>
            <a:r>
              <a:rPr lang="ru-RU" sz="4000" dirty="0" err="1" smtClean="0"/>
              <a:t>він</a:t>
            </a:r>
            <a:r>
              <a:rPr lang="ru-RU" sz="4000" dirty="0" smtClean="0"/>
              <a:t> </a:t>
            </a:r>
            <a:r>
              <a:rPr lang="ru-RU" sz="4000" dirty="0" err="1" smtClean="0"/>
              <a:t>перелічує</a:t>
            </a:r>
            <a:r>
              <a:rPr lang="ru-RU" sz="4000" dirty="0" smtClean="0"/>
              <a:t> </a:t>
            </a:r>
            <a:r>
              <a:rPr lang="ru-RU" sz="4000" dirty="0" err="1" smtClean="0"/>
              <a:t>їх</a:t>
            </a:r>
            <a:r>
              <a:rPr lang="ru-RU" sz="4000" dirty="0" smtClean="0"/>
              <a:t> у </a:t>
            </a:r>
            <a:r>
              <a:rPr lang="ru-RU" sz="4000" dirty="0" err="1" smtClean="0"/>
              <a:t>наступному</a:t>
            </a:r>
            <a:r>
              <a:rPr lang="ru-RU" sz="4000" dirty="0" smtClean="0"/>
              <a:t> порядку: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0"/>
            <a:ext cx="4429157" cy="642939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 Невроз страху. </a:t>
            </a:r>
          </a:p>
          <a:p>
            <a:pPr algn="ctr">
              <a:buNone/>
            </a:pPr>
            <a:r>
              <a:rPr lang="ru-RU" dirty="0" smtClean="0"/>
              <a:t>"Ми </a:t>
            </a:r>
            <a:r>
              <a:rPr lang="ru-RU" dirty="0" err="1" smtClean="0"/>
              <a:t>знаємо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, коли </a:t>
            </a:r>
            <a:r>
              <a:rPr lang="ru-RU" dirty="0" err="1" smtClean="0"/>
              <a:t>виникають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стани</a:t>
            </a:r>
            <a:r>
              <a:rPr lang="ru-RU" dirty="0" smtClean="0"/>
              <a:t>, </a:t>
            </a:r>
            <a:r>
              <a:rPr lang="ru-RU" dirty="0" err="1" smtClean="0"/>
              <a:t>найчастіше</a:t>
            </a:r>
            <a:r>
              <a:rPr lang="ru-RU" dirty="0" smtClean="0"/>
              <a:t> </a:t>
            </a:r>
            <a:r>
              <a:rPr lang="ru-RU" dirty="0" err="1" smtClean="0"/>
              <a:t>мова</a:t>
            </a:r>
            <a:r>
              <a:rPr lang="ru-RU" dirty="0" smtClean="0"/>
              <a:t> </a:t>
            </a:r>
            <a:r>
              <a:rPr lang="ru-RU" dirty="0" err="1" smtClean="0"/>
              <a:t>йде</a:t>
            </a:r>
            <a:r>
              <a:rPr lang="ru-RU" dirty="0" smtClean="0"/>
              <a:t> про страх </a:t>
            </a:r>
            <a:r>
              <a:rPr lang="ru-RU" dirty="0" err="1" smtClean="0"/>
              <a:t>смерті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в </a:t>
            </a:r>
            <a:r>
              <a:rPr lang="ru-RU" dirty="0" err="1" smtClean="0"/>
              <a:t>тім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іншому</a:t>
            </a:r>
            <a:r>
              <a:rPr lang="ru-RU" dirty="0" smtClean="0"/>
              <a:t> </a:t>
            </a:r>
            <a:r>
              <a:rPr lang="ru-RU" dirty="0" err="1" smtClean="0"/>
              <a:t>ступені</a:t>
            </a:r>
            <a:r>
              <a:rPr lang="ru-RU" dirty="0" smtClean="0"/>
              <a:t> у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дітей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 5-6 </a:t>
            </a:r>
            <a:r>
              <a:rPr lang="ru-RU" dirty="0" err="1" smtClean="0"/>
              <a:t>років</a:t>
            </a:r>
            <a:r>
              <a:rPr lang="ru-RU" dirty="0" smtClean="0"/>
              <a:t>. ... Як правило, </a:t>
            </a:r>
            <a:r>
              <a:rPr lang="ru-RU" dirty="0" err="1" smtClean="0"/>
              <a:t>діти</a:t>
            </a:r>
            <a:r>
              <a:rPr lang="ru-RU" dirty="0" smtClean="0"/>
              <a:t> </a:t>
            </a:r>
            <a:r>
              <a:rPr lang="ru-RU" dirty="0" err="1" smtClean="0"/>
              <a:t>самі</a:t>
            </a:r>
            <a:r>
              <a:rPr lang="ru-RU" dirty="0" smtClean="0"/>
              <a:t> </a:t>
            </a:r>
            <a:r>
              <a:rPr lang="ru-RU" dirty="0" err="1" smtClean="0"/>
              <a:t>справляються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подібними</a:t>
            </a:r>
            <a:r>
              <a:rPr lang="ru-RU" dirty="0" smtClean="0"/>
              <a:t> </a:t>
            </a:r>
            <a:r>
              <a:rPr lang="ru-RU" dirty="0" err="1" smtClean="0"/>
              <a:t>переживаннями</a:t>
            </a:r>
            <a:r>
              <a:rPr lang="ru-RU" dirty="0" smtClean="0"/>
              <a:t>;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в тому </a:t>
            </a:r>
            <a:r>
              <a:rPr lang="ru-RU" dirty="0" err="1" smtClean="0"/>
              <a:t>випадку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в </a:t>
            </a:r>
            <a:r>
              <a:rPr lang="ru-RU" dirty="0" err="1" smtClean="0"/>
              <a:t>родині</a:t>
            </a:r>
            <a:r>
              <a:rPr lang="ru-RU" dirty="0" smtClean="0"/>
              <a:t> </a:t>
            </a:r>
            <a:r>
              <a:rPr lang="ru-RU" dirty="0" err="1" smtClean="0"/>
              <a:t>існує</a:t>
            </a:r>
            <a:r>
              <a:rPr lang="ru-RU" dirty="0" smtClean="0"/>
              <a:t> </a:t>
            </a:r>
            <a:r>
              <a:rPr lang="ru-RU" dirty="0" err="1" smtClean="0"/>
              <a:t>життєрадісна</a:t>
            </a:r>
            <a:r>
              <a:rPr lang="ru-RU" dirty="0" smtClean="0"/>
              <a:t> </a:t>
            </a:r>
            <a:r>
              <a:rPr lang="ru-RU" dirty="0" err="1" smtClean="0"/>
              <a:t>емоційна</a:t>
            </a:r>
            <a:r>
              <a:rPr lang="ru-RU" dirty="0" smtClean="0"/>
              <a:t> атмосфера... А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колись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неспокійним</a:t>
            </a:r>
            <a:r>
              <a:rPr lang="ru-RU" dirty="0" smtClean="0"/>
              <a:t> , те </a:t>
            </a:r>
            <a:r>
              <a:rPr lang="ru-RU" dirty="0" err="1" smtClean="0"/>
              <a:t>подібне</a:t>
            </a:r>
            <a:r>
              <a:rPr lang="ru-RU" dirty="0" smtClean="0"/>
              <a:t> </a:t>
            </a:r>
            <a:r>
              <a:rPr lang="ru-RU" dirty="0" err="1" smtClean="0"/>
              <a:t>занепокоєння</a:t>
            </a:r>
            <a:r>
              <a:rPr lang="ru-RU" dirty="0" smtClean="0"/>
              <a:t> </a:t>
            </a:r>
            <a:r>
              <a:rPr lang="ru-RU" dirty="0" err="1" smtClean="0"/>
              <a:t>різке</a:t>
            </a:r>
            <a:r>
              <a:rPr lang="ru-RU" dirty="0" smtClean="0"/>
              <a:t> </a:t>
            </a:r>
            <a:r>
              <a:rPr lang="ru-RU" dirty="0" err="1" smtClean="0"/>
              <a:t>підсилює</a:t>
            </a:r>
            <a:r>
              <a:rPr lang="ru-RU" dirty="0" smtClean="0"/>
              <a:t> </a:t>
            </a:r>
            <a:r>
              <a:rPr lang="ru-RU" dirty="0" err="1" smtClean="0"/>
              <a:t>віковий</a:t>
            </a:r>
            <a:r>
              <a:rPr lang="ru-RU" dirty="0" smtClean="0"/>
              <a:t> страх </a:t>
            </a:r>
            <a:r>
              <a:rPr lang="ru-RU" dirty="0" err="1" smtClean="0"/>
              <a:t>смерті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от вам </a:t>
            </a:r>
            <a:r>
              <a:rPr lang="ru-RU" dirty="0" err="1" smtClean="0"/>
              <a:t>набір</a:t>
            </a:r>
            <a:r>
              <a:rPr lang="ru-RU" dirty="0" smtClean="0"/>
              <a:t> </a:t>
            </a:r>
            <a:r>
              <a:rPr lang="ru-RU" dirty="0" err="1" smtClean="0"/>
              <a:t>невротичних</a:t>
            </a:r>
            <a:r>
              <a:rPr lang="ru-RU" dirty="0" smtClean="0"/>
              <a:t> </a:t>
            </a:r>
            <a:r>
              <a:rPr lang="ru-RU" dirty="0" err="1" smtClean="0"/>
              <a:t>страхів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357166"/>
            <a:ext cx="5030373" cy="6072230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Неврастенія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"</a:t>
            </a:r>
            <a:r>
              <a:rPr lang="ru-RU" dirty="0" err="1" smtClean="0"/>
              <a:t>Хвороблива</a:t>
            </a:r>
            <a:r>
              <a:rPr lang="ru-RU" dirty="0" smtClean="0"/>
              <a:t> </a:t>
            </a:r>
            <a:r>
              <a:rPr lang="ru-RU" dirty="0" err="1" smtClean="0"/>
              <a:t>перенапруга</a:t>
            </a:r>
            <a:r>
              <a:rPr lang="ru-RU" dirty="0" smtClean="0"/>
              <a:t> </a:t>
            </a:r>
            <a:r>
              <a:rPr lang="ru-RU" dirty="0" err="1" smtClean="0"/>
              <a:t>психофізіологічних</a:t>
            </a:r>
            <a:r>
              <a:rPr lang="ru-RU" dirty="0" smtClean="0"/>
              <a:t> </a:t>
            </a:r>
            <a:r>
              <a:rPr lang="ru-RU" dirty="0" err="1" smtClean="0"/>
              <a:t>можливостей</a:t>
            </a:r>
            <a:r>
              <a:rPr lang="ru-RU" dirty="0" smtClean="0"/>
              <a:t> </a:t>
            </a:r>
            <a:r>
              <a:rPr lang="ru-RU" dirty="0" err="1" smtClean="0"/>
              <a:t>дитини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не в силах </a:t>
            </a:r>
            <a:r>
              <a:rPr lang="ru-RU" dirty="0" err="1" smtClean="0"/>
              <a:t>відповідати</a:t>
            </a:r>
            <a:r>
              <a:rPr lang="ru-RU" dirty="0" smtClean="0"/>
              <a:t> </a:t>
            </a:r>
            <a:r>
              <a:rPr lang="ru-RU" dirty="0" err="1" smtClean="0"/>
              <a:t>завищеним</a:t>
            </a:r>
            <a:r>
              <a:rPr lang="ru-RU" dirty="0" smtClean="0"/>
              <a:t> </a:t>
            </a:r>
            <a:r>
              <a:rPr lang="ru-RU" dirty="0" err="1" smtClean="0"/>
              <a:t>вимогам</a:t>
            </a:r>
            <a:r>
              <a:rPr lang="ru-RU" dirty="0" smtClean="0"/>
              <a:t> </a:t>
            </a:r>
            <a:r>
              <a:rPr lang="ru-RU" dirty="0" err="1" smtClean="0"/>
              <a:t>навколишніх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заздалегідь</a:t>
            </a:r>
            <a:r>
              <a:rPr lang="ru-RU" dirty="0" smtClean="0"/>
              <a:t> </a:t>
            </a:r>
            <a:r>
              <a:rPr lang="ru-RU" dirty="0" err="1" smtClean="0"/>
              <a:t>вважає</a:t>
            </a:r>
            <a:r>
              <a:rPr lang="ru-RU" dirty="0" smtClean="0"/>
              <a:t> себе не </a:t>
            </a:r>
            <a:r>
              <a:rPr lang="ru-RU" dirty="0" err="1" smtClean="0"/>
              <a:t>здатним</a:t>
            </a:r>
            <a:r>
              <a:rPr lang="ru-RU" dirty="0" smtClean="0"/>
              <a:t> </a:t>
            </a:r>
            <a:r>
              <a:rPr lang="ru-RU" dirty="0" err="1" smtClean="0"/>
              <a:t>справитися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будь-якими</a:t>
            </a:r>
            <a:r>
              <a:rPr lang="ru-RU" dirty="0" smtClean="0"/>
              <a:t> </a:t>
            </a:r>
            <a:r>
              <a:rPr lang="ru-RU" dirty="0" err="1" smtClean="0"/>
              <a:t>майбутніми</a:t>
            </a:r>
            <a:r>
              <a:rPr lang="ru-RU" dirty="0" smtClean="0"/>
              <a:t> </a:t>
            </a:r>
            <a:r>
              <a:rPr lang="ru-RU" dirty="0" err="1" smtClean="0"/>
              <a:t>труднощями</a:t>
            </a:r>
            <a:r>
              <a:rPr lang="ru-RU" dirty="0" smtClean="0"/>
              <a:t>".</a:t>
            </a:r>
          </a:p>
          <a:p>
            <a:endParaRPr lang="ru-RU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4" y="1571612"/>
            <a:ext cx="3857616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500042"/>
            <a:ext cx="4626159" cy="5929354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Істеричний</a:t>
            </a:r>
            <a:r>
              <a:rPr lang="ru-RU" dirty="0" smtClean="0"/>
              <a:t> невроз.</a:t>
            </a:r>
          </a:p>
          <a:p>
            <a:pPr algn="ctr">
              <a:buNone/>
            </a:pPr>
            <a:r>
              <a:rPr lang="ru-RU" dirty="0" smtClean="0"/>
              <a:t>"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зовнішні</a:t>
            </a:r>
            <a:r>
              <a:rPr lang="ru-RU" dirty="0" smtClean="0"/>
              <a:t> прояви, видимо, </a:t>
            </a:r>
            <a:r>
              <a:rPr lang="ru-RU" dirty="0" err="1" smtClean="0"/>
              <a:t>знайомі</a:t>
            </a:r>
            <a:r>
              <a:rPr lang="ru-RU" dirty="0" smtClean="0"/>
              <a:t> </a:t>
            </a:r>
            <a:r>
              <a:rPr lang="ru-RU" dirty="0" err="1" smtClean="0"/>
              <a:t>усім</a:t>
            </a:r>
            <a:r>
              <a:rPr lang="ru-RU" dirty="0" smtClean="0"/>
              <a:t>: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надмірно</a:t>
            </a:r>
            <a:r>
              <a:rPr lang="ru-RU" dirty="0" smtClean="0"/>
              <a:t> </a:t>
            </a:r>
            <a:r>
              <a:rPr lang="ru-RU" dirty="0" err="1" smtClean="0"/>
              <a:t>примхлива</a:t>
            </a:r>
            <a:r>
              <a:rPr lang="ru-RU" dirty="0" smtClean="0"/>
              <a:t>, раз у раз </a:t>
            </a:r>
            <a:r>
              <a:rPr lang="ru-RU" dirty="0" err="1" smtClean="0"/>
              <a:t>влаштовує</a:t>
            </a:r>
            <a:r>
              <a:rPr lang="ru-RU" dirty="0" smtClean="0"/>
              <a:t> </a:t>
            </a:r>
            <a:r>
              <a:rPr lang="ru-RU" dirty="0" err="1" smtClean="0"/>
              <a:t>істерики</a:t>
            </a:r>
            <a:r>
              <a:rPr lang="ru-RU" dirty="0" smtClean="0"/>
              <a:t>, </a:t>
            </a:r>
            <a:r>
              <a:rPr lang="ru-RU" dirty="0" err="1" smtClean="0"/>
              <a:t>падає</a:t>
            </a:r>
            <a:r>
              <a:rPr lang="ru-RU" dirty="0" smtClean="0"/>
              <a:t> на </a:t>
            </a:r>
            <a:r>
              <a:rPr lang="ru-RU" dirty="0" err="1" smtClean="0"/>
              <a:t>підлогу</a:t>
            </a:r>
            <a:r>
              <a:rPr lang="ru-RU" dirty="0" smtClean="0"/>
              <a:t>, </a:t>
            </a:r>
            <a:r>
              <a:rPr lang="ru-RU" dirty="0" err="1" smtClean="0"/>
              <a:t>б'ється</a:t>
            </a:r>
            <a:r>
              <a:rPr lang="ru-RU" dirty="0" smtClean="0"/>
              <a:t>. Але </a:t>
            </a:r>
            <a:r>
              <a:rPr lang="ru-RU" dirty="0" err="1" smtClean="0"/>
              <a:t>подібний</a:t>
            </a:r>
            <a:r>
              <a:rPr lang="ru-RU" dirty="0" smtClean="0"/>
              <a:t> невроз треба </a:t>
            </a:r>
            <a:r>
              <a:rPr lang="ru-RU" dirty="0" err="1" smtClean="0"/>
              <a:t>відрізняти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патології</a:t>
            </a:r>
            <a:r>
              <a:rPr lang="ru-RU" dirty="0" smtClean="0"/>
              <a:t> характеру,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буває</a:t>
            </a:r>
            <a:r>
              <a:rPr lang="ru-RU" dirty="0" smtClean="0"/>
              <a:t> в </a:t>
            </a:r>
            <a:r>
              <a:rPr lang="ru-RU" dirty="0" err="1" smtClean="0"/>
              <a:t>більш</a:t>
            </a:r>
            <a:r>
              <a:rPr lang="ru-RU" dirty="0" smtClean="0"/>
              <a:t> старшому </a:t>
            </a:r>
            <a:r>
              <a:rPr lang="ru-RU" dirty="0" err="1" smtClean="0"/>
              <a:t>віці</a:t>
            </a:r>
            <a:r>
              <a:rPr lang="ru-RU" dirty="0" smtClean="0"/>
              <a:t>". </a:t>
            </a:r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8912" y="1285860"/>
            <a:ext cx="367508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428604"/>
            <a:ext cx="4626159" cy="5499252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Невроз </a:t>
            </a:r>
            <a:r>
              <a:rPr lang="ru-RU" dirty="0" err="1" smtClean="0"/>
              <a:t>нав'язливих</a:t>
            </a:r>
            <a:r>
              <a:rPr lang="ru-RU" dirty="0" smtClean="0"/>
              <a:t> </a:t>
            </a:r>
            <a:r>
              <a:rPr lang="ru-RU" dirty="0" err="1" smtClean="0"/>
              <a:t>станів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err="1" smtClean="0"/>
              <a:t>Останній</a:t>
            </a:r>
            <a:r>
              <a:rPr lang="ru-RU" dirty="0" smtClean="0"/>
              <a:t> невроз, описаний Захаров. "...</a:t>
            </a:r>
            <a:r>
              <a:rPr lang="ru-RU" dirty="0" err="1" smtClean="0"/>
              <a:t>Звичайно</a:t>
            </a:r>
            <a:r>
              <a:rPr lang="ru-RU" dirty="0" smtClean="0"/>
              <a:t> </a:t>
            </a:r>
            <a:r>
              <a:rPr lang="ru-RU" dirty="0" err="1" smtClean="0"/>
              <a:t>виявляється</a:t>
            </a:r>
            <a:r>
              <a:rPr lang="ru-RU" dirty="0" smtClean="0"/>
              <a:t> в </a:t>
            </a:r>
            <a:r>
              <a:rPr lang="ru-RU" dirty="0" err="1" smtClean="0"/>
              <a:t>більш</a:t>
            </a:r>
            <a:r>
              <a:rPr lang="ru-RU" dirty="0" smtClean="0"/>
              <a:t> старшому </a:t>
            </a:r>
            <a:r>
              <a:rPr lang="ru-RU" dirty="0" err="1" smtClean="0"/>
              <a:t>шкільному</a:t>
            </a:r>
            <a:r>
              <a:rPr lang="ru-RU" dirty="0" smtClean="0"/>
              <a:t> </a:t>
            </a:r>
            <a:r>
              <a:rPr lang="ru-RU" dirty="0" err="1" smtClean="0"/>
              <a:t>віці</a:t>
            </a:r>
            <a:r>
              <a:rPr lang="ru-RU" dirty="0" smtClean="0"/>
              <a:t>". Стану, при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</a:t>
            </a:r>
            <a:r>
              <a:rPr lang="ru-RU" dirty="0" err="1" smtClean="0"/>
              <a:t>відчуває</a:t>
            </a:r>
            <a:r>
              <a:rPr lang="ru-RU" dirty="0" smtClean="0"/>
              <a:t> потребу </a:t>
            </a:r>
            <a:r>
              <a:rPr lang="ru-RU" dirty="0" err="1" smtClean="0"/>
              <a:t>робити</a:t>
            </a:r>
            <a:r>
              <a:rPr lang="ru-RU" dirty="0" smtClean="0"/>
              <a:t> </a:t>
            </a:r>
            <a:r>
              <a:rPr lang="ru-RU" dirty="0" err="1" smtClean="0"/>
              <a:t>які-небудь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, тому </a:t>
            </a:r>
            <a:r>
              <a:rPr lang="ru-RU" dirty="0" err="1" smtClean="0"/>
              <a:t>що</a:t>
            </a:r>
            <a:r>
              <a:rPr lang="ru-RU" dirty="0" smtClean="0"/>
              <a:t>, на </a:t>
            </a:r>
            <a:r>
              <a:rPr lang="ru-RU" dirty="0" err="1" smtClean="0"/>
              <a:t>його</a:t>
            </a:r>
            <a:r>
              <a:rPr lang="ru-RU" dirty="0" smtClean="0"/>
              <a:t> думку,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несе</a:t>
            </a:r>
            <a:r>
              <a:rPr lang="ru-RU" dirty="0" smtClean="0"/>
              <a:t> в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захисні</a:t>
            </a:r>
            <a:r>
              <a:rPr lang="ru-RU" dirty="0" smtClean="0"/>
              <a:t> </a:t>
            </a:r>
            <a:r>
              <a:rPr lang="ru-RU" dirty="0" err="1" smtClean="0"/>
              <a:t>елементи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857232"/>
            <a:ext cx="31718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5" y="642918"/>
            <a:ext cx="4572032" cy="571504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Багато батьків сприймають власної дитини, як ще один шанс для утілення власних амбіцій і нереалізованих можливостей. Як і чим розплачуються діти таких батьків, по-моєму, не потрібно розповідати.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7145" y="571480"/>
            <a:ext cx="4236855" cy="318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472" y="428604"/>
            <a:ext cx="4626159" cy="5499252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Головне зрозуміти, що причини нервових захворювань дітей криються не в недосконалості дитячої природи, а в помилках виховання. </a:t>
            </a:r>
            <a:endParaRPr lang="ru-RU" sz="320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928670"/>
            <a:ext cx="3553149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20" y="500042"/>
            <a:ext cx="4840473" cy="5643602"/>
          </a:xfrm>
        </p:spPr>
        <p:txBody>
          <a:bodyPr/>
          <a:lstStyle/>
          <a:p>
            <a:pPr algn="ctr"/>
            <a:r>
              <a:rPr lang="uk-UA" sz="3600" dirty="0" smtClean="0"/>
              <a:t>Складності сімейних відносин не повинні бути приводом для виправдання власної неуважності до своїх же дітей.</a:t>
            </a:r>
            <a:endParaRPr lang="ru-RU" sz="3600" dirty="0" smtClean="0"/>
          </a:p>
          <a:p>
            <a:endParaRPr lang="ru-RU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28604"/>
            <a:ext cx="3500442" cy="523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428604"/>
            <a:ext cx="5030373" cy="5427814"/>
          </a:xfrm>
        </p:spPr>
        <p:txBody>
          <a:bodyPr>
            <a:normAutofit fontScale="92500"/>
          </a:bodyPr>
          <a:lstStyle/>
          <a:p>
            <a:pPr algn="ctr"/>
            <a:r>
              <a:rPr lang="uk-UA" dirty="0" smtClean="0"/>
              <a:t>Говорячи про дитячі неврози, треба постійно пам'ятати, що це захворювання одержують у виді спадщини від своїх власних батьків. А.И.Захаров постійно підкреслює, що неврози в дітей - захворювання не генетичні, але обумовлені станом батьків на момент народження маляти.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85926"/>
            <a:ext cx="328990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285728"/>
            <a:ext cx="8311222" cy="614366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ПОРАДИ ПСИХОЛОГА</a:t>
            </a:r>
          </a:p>
          <a:p>
            <a:pPr algn="ctr">
              <a:buNone/>
            </a:pPr>
            <a:r>
              <a:rPr lang="ru-RU" sz="2400" b="1" i="1" dirty="0" smtClean="0">
                <a:solidFill>
                  <a:srgbClr val="FF0000"/>
                </a:solidFill>
              </a:rPr>
              <a:t>РЕКОМЕНДАЦІЇ БАТЬКАМ ЩОДО ВИХОВАННЯ ДІТЕЙ</a:t>
            </a:r>
          </a:p>
          <a:p>
            <a:pPr>
              <a:buNone/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>1. </a:t>
            </a:r>
            <a:r>
              <a:rPr lang="ru-RU" sz="2000" dirty="0" err="1" smtClean="0"/>
              <a:t>Повірте</a:t>
            </a:r>
            <a:r>
              <a:rPr lang="ru-RU" sz="2000" dirty="0" smtClean="0"/>
              <a:t> в </a:t>
            </a:r>
            <a:r>
              <a:rPr lang="ru-RU" sz="2000" dirty="0" err="1" smtClean="0"/>
              <a:t>неповторність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своєї</a:t>
            </a:r>
            <a:r>
              <a:rPr lang="ru-RU" sz="2000" dirty="0" smtClean="0"/>
              <a:t> </a:t>
            </a:r>
            <a:r>
              <a:rPr lang="ru-RU" sz="2000" dirty="0" err="1" smtClean="0"/>
              <a:t>дитини</a:t>
            </a:r>
            <a:r>
              <a:rPr lang="ru-RU" sz="2000" dirty="0" smtClean="0"/>
              <a:t>, у те, </a:t>
            </a:r>
            <a:r>
              <a:rPr lang="ru-RU" sz="2000" dirty="0" err="1" smtClean="0"/>
              <a:t>що</a:t>
            </a:r>
            <a:r>
              <a:rPr lang="ru-RU" sz="2000" dirty="0" smtClean="0"/>
              <a:t> вона — </a:t>
            </a:r>
            <a:r>
              <a:rPr lang="ru-RU" sz="2000" dirty="0" err="1" smtClean="0"/>
              <a:t>єдина</a:t>
            </a:r>
            <a:r>
              <a:rPr lang="ru-RU" sz="2000" dirty="0" smtClean="0"/>
              <a:t>, </a:t>
            </a:r>
            <a:r>
              <a:rPr lang="ru-RU" sz="2000" dirty="0" err="1" smtClean="0"/>
              <a:t>унікальна</a:t>
            </a:r>
            <a:r>
              <a:rPr lang="ru-RU" sz="2000" dirty="0" smtClean="0"/>
              <a:t>, не схожа на </a:t>
            </a:r>
            <a:r>
              <a:rPr lang="ru-RU" sz="2000" dirty="0" err="1" smtClean="0"/>
              <a:t>жодну</a:t>
            </a:r>
            <a:r>
              <a:rPr lang="ru-RU" sz="2000" dirty="0" smtClean="0"/>
              <a:t> </a:t>
            </a:r>
            <a:r>
              <a:rPr lang="ru-RU" sz="2000" dirty="0" err="1" smtClean="0"/>
              <a:t>іншу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не </a:t>
            </a:r>
            <a:r>
              <a:rPr lang="ru-RU" sz="2000" dirty="0" err="1" smtClean="0"/>
              <a:t>є</a:t>
            </a:r>
            <a:r>
              <a:rPr lang="ru-RU" sz="2000" dirty="0" smtClean="0"/>
              <a:t> </a:t>
            </a:r>
            <a:r>
              <a:rPr lang="ru-RU" sz="2000" dirty="0" err="1" smtClean="0"/>
              <a:t>вашою</a:t>
            </a:r>
            <a:r>
              <a:rPr lang="ru-RU" sz="2000" dirty="0" smtClean="0"/>
              <a:t> точною </a:t>
            </a:r>
            <a:r>
              <a:rPr lang="ru-RU" sz="2000" dirty="0" err="1" smtClean="0"/>
              <a:t>копією</a:t>
            </a:r>
            <a:r>
              <a:rPr lang="ru-RU" sz="2000" dirty="0" smtClean="0"/>
              <a:t>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2. Дозвольте </a:t>
            </a:r>
            <a:r>
              <a:rPr lang="ru-RU" sz="2000" dirty="0" err="1" smtClean="0"/>
              <a:t>дитині</a:t>
            </a:r>
            <a:r>
              <a:rPr lang="ru-RU" sz="2000" dirty="0" smtClean="0"/>
              <a:t> бути собою, </a:t>
            </a:r>
            <a:r>
              <a:rPr lang="ru-RU" sz="2000" dirty="0" err="1" smtClean="0"/>
              <a:t>зі</a:t>
            </a:r>
            <a:r>
              <a:rPr lang="ru-RU" sz="2000" dirty="0" smtClean="0"/>
              <a:t> </a:t>
            </a:r>
            <a:r>
              <a:rPr lang="ru-RU" sz="2000" dirty="0" err="1" smtClean="0"/>
              <a:t>своїми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вадами</a:t>
            </a:r>
            <a:r>
              <a:rPr lang="ru-RU" sz="2000" dirty="0" smtClean="0"/>
              <a:t>, </a:t>
            </a:r>
            <a:r>
              <a:rPr lang="ru-RU" sz="2000" dirty="0" err="1" smtClean="0"/>
              <a:t>вразливими</a:t>
            </a:r>
            <a:r>
              <a:rPr lang="ru-RU" sz="2000" dirty="0" smtClean="0"/>
              <a:t> </a:t>
            </a:r>
            <a:r>
              <a:rPr lang="ru-RU" sz="2000" dirty="0" err="1" smtClean="0"/>
              <a:t>місцями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чеснотами</a:t>
            </a:r>
            <a:r>
              <a:rPr lang="ru-RU" sz="2000" dirty="0" smtClean="0"/>
              <a:t>. </a:t>
            </a:r>
            <a:r>
              <a:rPr lang="ru-RU" sz="2000" dirty="0" err="1" smtClean="0"/>
              <a:t>Приймайте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такою, </a:t>
            </a:r>
            <a:r>
              <a:rPr lang="ru-RU" sz="2000" dirty="0" err="1" smtClean="0"/>
              <a:t>якою</a:t>
            </a:r>
            <a:r>
              <a:rPr lang="ru-RU" sz="2000" dirty="0" smtClean="0"/>
              <a:t> вона </a:t>
            </a:r>
            <a:r>
              <a:rPr lang="ru-RU" sz="2000" dirty="0" err="1" smtClean="0"/>
              <a:t>є</a:t>
            </a:r>
            <a:r>
              <a:rPr lang="ru-RU" sz="2000" dirty="0" smtClean="0"/>
              <a:t>. </a:t>
            </a:r>
            <a:r>
              <a:rPr lang="ru-RU" sz="2000" dirty="0" err="1" smtClean="0"/>
              <a:t>Підкреслюй­те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</a:t>
            </a:r>
            <a:r>
              <a:rPr lang="ru-RU" sz="2000" dirty="0" err="1" smtClean="0"/>
              <a:t>сильні</a:t>
            </a:r>
            <a:r>
              <a:rPr lang="ru-RU" sz="2000" dirty="0" smtClean="0"/>
              <a:t> </a:t>
            </a:r>
            <a:r>
              <a:rPr lang="ru-RU" sz="2000" dirty="0" err="1" smtClean="0"/>
              <a:t>властивості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3. Не </a:t>
            </a:r>
            <a:r>
              <a:rPr lang="ru-RU" sz="2000" dirty="0" err="1" smtClean="0"/>
              <a:t>соромтеся</a:t>
            </a:r>
            <a:r>
              <a:rPr lang="ru-RU" sz="2000" dirty="0" smtClean="0"/>
              <a:t> </a:t>
            </a:r>
            <a:r>
              <a:rPr lang="ru-RU" sz="2000" dirty="0" err="1" smtClean="0"/>
              <a:t>виявляти</a:t>
            </a:r>
            <a:r>
              <a:rPr lang="ru-RU" sz="2000" dirty="0" smtClean="0"/>
              <a:t> свою </a:t>
            </a:r>
            <a:r>
              <a:rPr lang="ru-RU" sz="2000" dirty="0" err="1" smtClean="0"/>
              <a:t>любов</a:t>
            </a:r>
            <a:r>
              <a:rPr lang="ru-RU" sz="2000" dirty="0" smtClean="0"/>
              <a:t> до </a:t>
            </a:r>
            <a:r>
              <a:rPr lang="ru-RU" sz="2000" dirty="0" err="1" smtClean="0"/>
              <a:t>ди­тини</a:t>
            </a:r>
            <a:r>
              <a:rPr lang="ru-RU" sz="2000" dirty="0" smtClean="0"/>
              <a:t>, дайте </a:t>
            </a:r>
            <a:r>
              <a:rPr lang="ru-RU" sz="2000" dirty="0" err="1" smtClean="0"/>
              <a:t>їй</a:t>
            </a:r>
            <a:r>
              <a:rPr lang="ru-RU" sz="2000" dirty="0" smtClean="0"/>
              <a:t> </a:t>
            </a:r>
            <a:r>
              <a:rPr lang="ru-RU" sz="2000" dirty="0" err="1" smtClean="0"/>
              <a:t>зрозуміти</a:t>
            </a:r>
            <a:r>
              <a:rPr lang="ru-RU" sz="2000" dirty="0" smtClean="0"/>
              <a:t>,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любитимете</a:t>
            </a:r>
            <a:r>
              <a:rPr lang="ru-RU" sz="2000" dirty="0" smtClean="0"/>
              <a:t> </a:t>
            </a:r>
            <a:r>
              <a:rPr lang="ru-RU" sz="2000" dirty="0" err="1" smtClean="0"/>
              <a:t>її</a:t>
            </a:r>
            <a:r>
              <a:rPr lang="ru-RU" sz="2000" dirty="0" smtClean="0"/>
              <a:t> за </a:t>
            </a:r>
            <a:r>
              <a:rPr lang="ru-RU" sz="2000" dirty="0" err="1" smtClean="0"/>
              <a:t>будь-яких</a:t>
            </a:r>
            <a:r>
              <a:rPr lang="ru-RU" sz="2000" dirty="0" smtClean="0"/>
              <a:t> </a:t>
            </a:r>
            <a:r>
              <a:rPr lang="ru-RU" sz="2000" dirty="0" err="1" smtClean="0"/>
              <a:t>обставин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uk-UA" sz="2000" dirty="0" smtClean="0"/>
              <a:t>4. </a:t>
            </a:r>
            <a:r>
              <a:rPr lang="en-US" sz="2000" dirty="0" smtClean="0"/>
              <a:t>H</a:t>
            </a:r>
            <a:r>
              <a:rPr lang="uk-UA" sz="2000" dirty="0" smtClean="0"/>
              <a:t>е бійтеся «залюбити» своє маля: саджай­те його собі на коліна, дивіться йому в очі, обій­майте та цілуйте, коли воно того бажає.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500042"/>
            <a:ext cx="7882594" cy="600079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5. </a:t>
            </a:r>
            <a:r>
              <a:rPr lang="ru-RU" dirty="0" err="1" smtClean="0"/>
              <a:t>Обираючи</a:t>
            </a:r>
            <a:r>
              <a:rPr lang="ru-RU" dirty="0" smtClean="0"/>
              <a:t> </a:t>
            </a:r>
            <a:r>
              <a:rPr lang="ru-RU" dirty="0" err="1" smtClean="0"/>
              <a:t>знаряддя</a:t>
            </a:r>
            <a:r>
              <a:rPr lang="ru-RU" dirty="0" smtClean="0"/>
              <a:t> </a:t>
            </a:r>
            <a:r>
              <a:rPr lang="ru-RU" dirty="0" err="1" smtClean="0"/>
              <a:t>виховного</a:t>
            </a:r>
            <a:r>
              <a:rPr lang="ru-RU" dirty="0" smtClean="0"/>
              <a:t> </a:t>
            </a:r>
            <a:r>
              <a:rPr lang="ru-RU" dirty="0" err="1" smtClean="0"/>
              <a:t>впливу</a:t>
            </a:r>
            <a:r>
              <a:rPr lang="ru-RU" dirty="0" smtClean="0"/>
              <a:t>, </a:t>
            </a:r>
            <a:r>
              <a:rPr lang="ru-RU" dirty="0" err="1" smtClean="0"/>
              <a:t>уда­вайтеся</a:t>
            </a:r>
            <a:r>
              <a:rPr lang="ru-RU" dirty="0" smtClean="0"/>
              <a:t> </a:t>
            </a:r>
            <a:r>
              <a:rPr lang="ru-RU" dirty="0" err="1" smtClean="0"/>
              <a:t>здебільшого</a:t>
            </a:r>
            <a:r>
              <a:rPr lang="ru-RU" dirty="0" smtClean="0"/>
              <a:t> до ласки та </a:t>
            </a:r>
            <a:r>
              <a:rPr lang="ru-RU" dirty="0" err="1" smtClean="0"/>
              <a:t>заохочення</a:t>
            </a:r>
            <a:r>
              <a:rPr lang="ru-RU" dirty="0" smtClean="0"/>
              <a:t>, а не до </a:t>
            </a:r>
            <a:r>
              <a:rPr lang="ru-RU" dirty="0" err="1" smtClean="0"/>
              <a:t>покарання</a:t>
            </a:r>
            <a:r>
              <a:rPr lang="ru-RU" dirty="0" smtClean="0"/>
              <a:t> та </a:t>
            </a:r>
            <a:r>
              <a:rPr lang="ru-RU" dirty="0" err="1" smtClean="0"/>
              <a:t>осуду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6. </a:t>
            </a:r>
            <a:r>
              <a:rPr lang="ru-RU" dirty="0" err="1" smtClean="0"/>
              <a:t>Намагайтеся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ваша </a:t>
            </a:r>
            <a:r>
              <a:rPr lang="ru-RU" dirty="0" err="1" smtClean="0"/>
              <a:t>любов</a:t>
            </a:r>
            <a:r>
              <a:rPr lang="ru-RU" dirty="0" smtClean="0"/>
              <a:t> не </a:t>
            </a:r>
            <a:r>
              <a:rPr lang="ru-RU" dirty="0" err="1" smtClean="0"/>
              <a:t>перетво­рилася</a:t>
            </a:r>
            <a:r>
              <a:rPr lang="ru-RU" dirty="0" smtClean="0"/>
              <a:t> на </a:t>
            </a:r>
            <a:r>
              <a:rPr lang="ru-RU" dirty="0" err="1" smtClean="0"/>
              <a:t>вседозволеність</a:t>
            </a:r>
            <a:r>
              <a:rPr lang="ru-RU" dirty="0" smtClean="0"/>
              <a:t> та </a:t>
            </a:r>
            <a:r>
              <a:rPr lang="ru-RU" dirty="0" err="1" smtClean="0"/>
              <a:t>бездоглядність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7. </a:t>
            </a:r>
            <a:r>
              <a:rPr lang="ru-RU" dirty="0" err="1" smtClean="0"/>
              <a:t>Ніколи</a:t>
            </a:r>
            <a:r>
              <a:rPr lang="ru-RU" dirty="0" smtClean="0"/>
              <a:t> не давайте </a:t>
            </a:r>
            <a:r>
              <a:rPr lang="ru-RU" dirty="0" err="1" smtClean="0"/>
              <a:t>дитині</a:t>
            </a:r>
            <a:r>
              <a:rPr lang="ru-RU" dirty="0" smtClean="0"/>
              <a:t> </a:t>
            </a:r>
            <a:r>
              <a:rPr lang="ru-RU" dirty="0" err="1" smtClean="0"/>
              <a:t>особистих</a:t>
            </a:r>
            <a:r>
              <a:rPr lang="ru-RU" dirty="0" smtClean="0"/>
              <a:t> </a:t>
            </a:r>
            <a:r>
              <a:rPr lang="ru-RU" dirty="0" err="1" smtClean="0"/>
              <a:t>нега­тивних</a:t>
            </a:r>
            <a:r>
              <a:rPr lang="ru-RU" dirty="0" smtClean="0"/>
              <a:t> </a:t>
            </a:r>
            <a:r>
              <a:rPr lang="ru-RU" dirty="0" err="1" smtClean="0"/>
              <a:t>оцінкових</a:t>
            </a:r>
            <a:r>
              <a:rPr lang="ru-RU" dirty="0" smtClean="0"/>
              <a:t> </a:t>
            </a:r>
            <a:r>
              <a:rPr lang="ru-RU" dirty="0" err="1" smtClean="0"/>
              <a:t>суджень</a:t>
            </a:r>
            <a:r>
              <a:rPr lang="ru-RU" dirty="0" smtClean="0"/>
              <a:t>: «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поганий</a:t>
            </a:r>
            <a:r>
              <a:rPr lang="ru-RU" dirty="0" smtClean="0"/>
              <a:t>», «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брехливий</a:t>
            </a:r>
            <a:r>
              <a:rPr lang="ru-RU" dirty="0" smtClean="0"/>
              <a:t>», «</a:t>
            </a:r>
            <a:r>
              <a:rPr lang="ru-RU" dirty="0" err="1" smtClean="0"/>
              <a:t>ти</a:t>
            </a:r>
            <a:r>
              <a:rPr lang="ru-RU" dirty="0" smtClean="0"/>
              <a:t> </a:t>
            </a:r>
            <a:r>
              <a:rPr lang="ru-RU" dirty="0" err="1" smtClean="0"/>
              <a:t>злий</a:t>
            </a:r>
            <a:r>
              <a:rPr lang="ru-RU" dirty="0" smtClean="0"/>
              <a:t>». </a:t>
            </a:r>
            <a:r>
              <a:rPr lang="ru-RU" dirty="0" err="1" smtClean="0"/>
              <a:t>Оцінювати</a:t>
            </a:r>
            <a:r>
              <a:rPr lang="ru-RU" dirty="0" smtClean="0"/>
              <a:t> треба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вчинок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8. </a:t>
            </a:r>
            <a:r>
              <a:rPr lang="ru-RU" dirty="0" err="1" smtClean="0"/>
              <a:t>Намагайтеся</a:t>
            </a:r>
            <a:r>
              <a:rPr lang="ru-RU" dirty="0" smtClean="0"/>
              <a:t> </a:t>
            </a:r>
            <a:r>
              <a:rPr lang="ru-RU" dirty="0" err="1" smtClean="0"/>
              <a:t>впливати</a:t>
            </a:r>
            <a:r>
              <a:rPr lang="ru-RU" dirty="0" smtClean="0"/>
              <a:t> на </a:t>
            </a:r>
            <a:r>
              <a:rPr lang="ru-RU" dirty="0" err="1" smtClean="0"/>
              <a:t>дитину</a:t>
            </a:r>
            <a:r>
              <a:rPr lang="ru-RU" dirty="0" smtClean="0"/>
              <a:t> </a:t>
            </a:r>
            <a:r>
              <a:rPr lang="ru-RU" dirty="0" err="1" smtClean="0"/>
              <a:t>прохан­ням</a:t>
            </a:r>
            <a:r>
              <a:rPr lang="ru-RU" dirty="0" smtClean="0"/>
              <a:t> —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найефективніший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давати</a:t>
            </a:r>
            <a:r>
              <a:rPr lang="ru-RU" dirty="0" smtClean="0"/>
              <a:t>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інструкції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9. Не </a:t>
            </a:r>
            <a:r>
              <a:rPr lang="ru-RU" dirty="0" err="1" smtClean="0"/>
              <a:t>забувайте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шлях до </a:t>
            </a:r>
            <a:r>
              <a:rPr lang="ru-RU" dirty="0" err="1" smtClean="0"/>
              <a:t>дитячого</a:t>
            </a:r>
            <a:r>
              <a:rPr lang="ru-RU" dirty="0" smtClean="0"/>
              <a:t> </a:t>
            </a:r>
            <a:r>
              <a:rPr lang="ru-RU" dirty="0" err="1" smtClean="0"/>
              <a:t>серця</a:t>
            </a:r>
            <a:r>
              <a:rPr lang="ru-RU" dirty="0" smtClean="0"/>
              <a:t> </a:t>
            </a:r>
            <a:r>
              <a:rPr lang="ru-RU" dirty="0" err="1" smtClean="0"/>
              <a:t>пролягає</a:t>
            </a:r>
            <a:r>
              <a:rPr lang="ru-RU" dirty="0" smtClean="0"/>
              <a:t> через </a:t>
            </a:r>
            <a:r>
              <a:rPr lang="ru-RU" dirty="0" err="1" smtClean="0"/>
              <a:t>гру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10. </a:t>
            </a:r>
            <a:r>
              <a:rPr lang="ru-RU" dirty="0" err="1" smtClean="0"/>
              <a:t>Частіше</a:t>
            </a:r>
            <a:r>
              <a:rPr lang="ru-RU" dirty="0" smtClean="0"/>
              <a:t> </a:t>
            </a:r>
            <a:r>
              <a:rPr lang="ru-RU" dirty="0" err="1" smtClean="0"/>
              <a:t>розмовляйте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дитиною</a:t>
            </a:r>
            <a:r>
              <a:rPr lang="ru-RU" dirty="0" smtClean="0"/>
              <a:t>, </a:t>
            </a:r>
            <a:r>
              <a:rPr lang="ru-RU" dirty="0" err="1" smtClean="0"/>
              <a:t>пояс­нюйте</a:t>
            </a:r>
            <a:r>
              <a:rPr lang="ru-RU" dirty="0" smtClean="0"/>
              <a:t> </a:t>
            </a:r>
            <a:r>
              <a:rPr lang="ru-RU" dirty="0" err="1" smtClean="0"/>
              <a:t>їй</a:t>
            </a:r>
            <a:r>
              <a:rPr lang="ru-RU" dirty="0" smtClean="0"/>
              <a:t> </a:t>
            </a:r>
            <a:r>
              <a:rPr lang="ru-RU" dirty="0" err="1" smtClean="0"/>
              <a:t>незрозумілі</a:t>
            </a:r>
            <a:r>
              <a:rPr lang="ru-RU" dirty="0" smtClean="0"/>
              <a:t> </a:t>
            </a:r>
            <a:r>
              <a:rPr lang="ru-RU" dirty="0" err="1" smtClean="0"/>
              <a:t>явища</a:t>
            </a:r>
            <a:r>
              <a:rPr lang="ru-RU" dirty="0" smtClean="0"/>
              <a:t>, </a:t>
            </a:r>
            <a:r>
              <a:rPr lang="ru-RU" dirty="0" err="1" smtClean="0"/>
              <a:t>ситуації</a:t>
            </a:r>
            <a:r>
              <a:rPr lang="ru-RU" dirty="0" smtClean="0"/>
              <a:t>, суть </a:t>
            </a:r>
            <a:r>
              <a:rPr lang="ru-RU" dirty="0" err="1" smtClean="0"/>
              <a:t>забо­рон</a:t>
            </a:r>
            <a:r>
              <a:rPr lang="ru-RU" dirty="0" smtClean="0"/>
              <a:t> та </a:t>
            </a:r>
            <a:r>
              <a:rPr lang="ru-RU" dirty="0" err="1" smtClean="0"/>
              <a:t>обмежень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7882594" cy="4927748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Використана література: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uk-UA" sz="3200" dirty="0" smtClean="0"/>
              <a:t>1. А.И.Захаров "Неврози В Дітей", </a:t>
            </a:r>
            <a:r>
              <a:rPr lang="uk-UA" sz="3200" dirty="0" err="1" smtClean="0"/>
              <a:t>изд-во</a:t>
            </a:r>
            <a:r>
              <a:rPr lang="uk-UA" sz="3200" dirty="0" smtClean="0"/>
              <a:t> "Дельта" , </a:t>
            </a:r>
            <a:r>
              <a:rPr lang="uk-UA" sz="3200" dirty="0" err="1" smtClean="0"/>
              <a:t>Спб</a:t>
            </a:r>
            <a:r>
              <a:rPr lang="uk-UA" sz="3200" dirty="0" smtClean="0"/>
              <a:t>, 1996 рік</a:t>
            </a:r>
            <a:endParaRPr lang="ru-RU" sz="3200" dirty="0" smtClean="0"/>
          </a:p>
          <a:p>
            <a:r>
              <a:rPr lang="uk-UA" sz="3200" dirty="0" smtClean="0"/>
              <a:t>2. В.И.ГАРБУЗОВ "Нервові Діти". - Л., 1990.</a:t>
            </a:r>
            <a:endParaRPr lang="ru-RU" sz="3200" dirty="0" smtClean="0"/>
          </a:p>
          <a:p>
            <a:r>
              <a:rPr lang="uk-UA" sz="3200" dirty="0" smtClean="0"/>
              <a:t>3. В.Леви "Нестандартна Дитина" Москва 1989 рік.</a:t>
            </a:r>
            <a:endParaRPr lang="ru-RU" sz="3200" dirty="0" smtClean="0"/>
          </a:p>
          <a:p>
            <a:r>
              <a:rPr lang="uk-UA" sz="3200" dirty="0" smtClean="0"/>
              <a:t>4 </a:t>
            </a:r>
            <a:r>
              <a:rPr lang="uk-UA" sz="3200" dirty="0" err="1" smtClean="0"/>
              <a:t>Дж.Пірс</a:t>
            </a:r>
            <a:r>
              <a:rPr lang="uk-UA" sz="3200" dirty="0" smtClean="0"/>
              <a:t> "Чарівна Дитина Підростає" , Самвидав.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</TotalTime>
  <Words>684</Words>
  <Application>Microsoft Office PowerPoint</Application>
  <PresentationFormat>Экран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Аспект</vt:lpstr>
      <vt:lpstr>Дитячі неврози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хаус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Детские неврозы и родительское воспитание </dc:title>
  <dc:creator>сергей</dc:creator>
  <cp:lastModifiedBy>сергей</cp:lastModifiedBy>
  <cp:revision>35</cp:revision>
  <dcterms:created xsi:type="dcterms:W3CDTF">2012-01-10T17:20:13Z</dcterms:created>
  <dcterms:modified xsi:type="dcterms:W3CDTF">2012-01-10T19:03:03Z</dcterms:modified>
</cp:coreProperties>
</file>