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84" r:id="rId6"/>
    <p:sldId id="260" r:id="rId7"/>
    <p:sldId id="288" r:id="rId8"/>
    <p:sldId id="263" r:id="rId9"/>
    <p:sldId id="285" r:id="rId10"/>
    <p:sldId id="258" r:id="rId11"/>
    <p:sldId id="282" r:id="rId12"/>
    <p:sldId id="259" r:id="rId13"/>
    <p:sldId id="264" r:id="rId14"/>
    <p:sldId id="265" r:id="rId15"/>
    <p:sldId id="286" r:id="rId16"/>
    <p:sldId id="266" r:id="rId17"/>
    <p:sldId id="283" r:id="rId18"/>
    <p:sldId id="267" r:id="rId19"/>
    <p:sldId id="287" r:id="rId20"/>
    <p:sldId id="268" r:id="rId21"/>
    <p:sldId id="269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89" r:id="rId30"/>
    <p:sldId id="277" r:id="rId31"/>
    <p:sldId id="278" r:id="rId32"/>
    <p:sldId id="279" r:id="rId33"/>
    <p:sldId id="280" r:id="rId34"/>
    <p:sldId id="281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FFFFCC"/>
    <a:srgbClr val="66FF33"/>
    <a:srgbClr val="FBFBB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750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Photoshop\17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7772400" cy="14700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70892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FBFBB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:\Photoshop\21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BFBB7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hotoshop\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rgbClr val="FBFBB7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rgbClr val="FBFBB7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>
          <a:xfrm>
            <a:off x="642910" y="1071546"/>
            <a:ext cx="7929618" cy="3357586"/>
          </a:xfrm>
        </p:spPr>
        <p:txBody>
          <a:bodyPr/>
          <a:lstStyle/>
          <a:p>
            <a:r>
              <a:rPr lang="ru-RU" sz="6000" b="1" dirty="0" smtClean="0">
                <a:solidFill>
                  <a:srgbClr val="FFFF00"/>
                </a:solidFill>
              </a:rPr>
              <a:t>Почему подростков интересует тема </a:t>
            </a:r>
            <a:r>
              <a:rPr lang="ru-RU" sz="6000" b="1" dirty="0" err="1" smtClean="0">
                <a:solidFill>
                  <a:srgbClr val="FFFF00"/>
                </a:solidFill>
              </a:rPr>
              <a:t>вампиризма</a:t>
            </a:r>
            <a:r>
              <a:rPr lang="ru-RU" sz="6000" b="1" dirty="0" smtClean="0">
                <a:solidFill>
                  <a:srgbClr val="FFFF00"/>
                </a:solidFill>
              </a:rPr>
              <a:t>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0"/>
            <a:ext cx="8786842" cy="221455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У многих людей, никогда не интересовавшихся вампирами, тема может вызвать удивление или смех. Удивление - у тех, кто видит в вампирах всего лишь вымышленных кровососущих монстров, смех - у тех, кто когда-либо смотрел фильмы про вампиров и видит в этом лишь развлечение. </a:t>
            </a:r>
            <a:endParaRPr lang="ru-RU" sz="2800" b="1" dirty="0">
              <a:solidFill>
                <a:srgbClr val="FFFF0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571744"/>
            <a:ext cx="4857784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E:\Photoshop\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229600" cy="45259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Однако ни для кого не секрет, что для определённого числа подростков (и не только них) тема </a:t>
            </a:r>
            <a:r>
              <a:rPr lang="ru-RU" b="1" dirty="0" err="1" smtClean="0">
                <a:solidFill>
                  <a:srgbClr val="FFFF00"/>
                </a:solidFill>
              </a:rPr>
              <a:t>вампиризма</a:t>
            </a:r>
            <a:r>
              <a:rPr lang="ru-RU" b="1" dirty="0" smtClean="0">
                <a:solidFill>
                  <a:srgbClr val="FFFF00"/>
                </a:solidFill>
              </a:rPr>
              <a:t> действительно представляет интерес. Выраженность этого увлечения не одинакова у каждого индивида и варьирует от "забавы" до сильного интереса - "хобби".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Photoshop\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dirty="0" smtClean="0">
                <a:solidFill>
                  <a:srgbClr val="FF9900"/>
                </a:solidFill>
              </a:rPr>
              <a:t>Вампир</a:t>
            </a:r>
            <a:endParaRPr lang="ru-RU" dirty="0">
              <a:solidFill>
                <a:srgbClr val="FF99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1071547"/>
            <a:ext cx="7586658" cy="3500461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Это фантастический персонаж в религиозных поверьях и фольклоре многих народов мира (в первую очередь, европейских), мертвец, который якобы встаёт по ночам из могилы и высасывает кровь живых людей. 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43042" y="785794"/>
            <a:ext cx="6792988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 descr="E:\Photoshop\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85728"/>
            <a:ext cx="8001024" cy="607223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В поверьях считается, что для вампиров вредна святая вода, кресты и чеснок, а для того, чтобы убить вампира, надо воткнуть осиновый кол ему в сердце. Однако, это изначально простое определение вампира, по-разному домысливаемое и интерпретируемое в литературе, кинематографе и музыке, способно вызывать неодинаковые, подчас противоречивые реакции в зависимости от того, на что ставится основной акцент в образе вампира.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786050" y="928670"/>
            <a:ext cx="4210234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Photoshop\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428736"/>
            <a:ext cx="7643866" cy="3643338"/>
          </a:xfrm>
        </p:spPr>
        <p:txBody>
          <a:bodyPr/>
          <a:lstStyle/>
          <a:p>
            <a:r>
              <a:rPr lang="ru-RU" sz="6000" b="1" u="sng" dirty="0" smtClean="0">
                <a:solidFill>
                  <a:schemeClr val="bg1"/>
                </a:solidFill>
              </a:rPr>
              <a:t>В чём именно может проявляться интерес к вампирам?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214422"/>
            <a:ext cx="6357962" cy="46095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Photoshop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r>
              <a:rPr lang="ru-RU" i="1" u="sng" dirty="0" smtClean="0">
                <a:solidFill>
                  <a:srgbClr val="FFFF00"/>
                </a:solidFill>
              </a:rPr>
              <a:t>Чтение соответствующей литературы.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1475656" y="1600200"/>
            <a:ext cx="7211144" cy="4525963"/>
          </a:xfrm>
        </p:spPr>
        <p:txBody>
          <a:bodyPr/>
          <a:lstStyle/>
          <a:p>
            <a:pPr algn="ctr"/>
            <a:r>
              <a:rPr lang="ru-RU" sz="2400" b="1" dirty="0" smtClean="0"/>
              <a:t>Тема </a:t>
            </a:r>
            <a:r>
              <a:rPr lang="ru-RU" sz="2400" b="1" dirty="0" err="1" smtClean="0"/>
              <a:t>вампиризма</a:t>
            </a:r>
            <a:r>
              <a:rPr lang="ru-RU" sz="2400" b="1" dirty="0" smtClean="0"/>
              <a:t> пользуется популярностью в мистических произведениях, найти эти книги в современное время нетрудно. Наиболее известная современная писательница, пишущая о вампирах - американка Энн </a:t>
            </a:r>
            <a:r>
              <a:rPr lang="ru-RU" sz="2400" b="1" dirty="0" err="1" smtClean="0"/>
              <a:t>Райс</a:t>
            </a:r>
            <a:r>
              <a:rPr lang="ru-RU" sz="2400" b="1" dirty="0" smtClean="0"/>
              <a:t>. Она написала целый цикл романов, объединяемый под общим названием "Вампирские хроники«. Особенность этих романов в том, что повествование в них ведётся от лица самих вампиров. Наиболее известное произведение 19 века о вампирах - это "Дракула" Б. Стокера.</a:t>
            </a:r>
            <a:endParaRPr lang="ru-RU" sz="2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142984"/>
            <a:ext cx="6572296" cy="47758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Photoshop\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u="sng" dirty="0" smtClean="0">
                <a:solidFill>
                  <a:srgbClr val="FFFF00"/>
                </a:solidFill>
              </a:rPr>
              <a:t>Просмотр фильмов про вампиров.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/>
              <a:t>Комментарии излишни. Стоит лишь отметить, что в разных фильмах вампиров изображают не одинаково, где-то они похожи на нелепых уродливых монстров), в других выглядят привлекательными (как в "Интервью с вампиром"), и у зрителей возникает симпатия к имиджу вампиров.</a:t>
            </a:r>
            <a:endParaRPr lang="ru-RU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115328" cy="1725602"/>
          </a:xfrm>
        </p:spPr>
        <p:txBody>
          <a:bodyPr/>
          <a:lstStyle/>
          <a:p>
            <a:r>
              <a:rPr lang="ru-RU" sz="4000" b="1" i="1" u="sng" dirty="0" smtClean="0">
                <a:solidFill>
                  <a:srgbClr val="FFFF00"/>
                </a:solidFill>
              </a:rPr>
              <a:t>Интерес к теме </a:t>
            </a:r>
            <a:r>
              <a:rPr lang="ru-RU" sz="4000" b="1" i="1" u="sng" dirty="0" err="1" smtClean="0">
                <a:solidFill>
                  <a:srgbClr val="FFFF00"/>
                </a:solidFill>
              </a:rPr>
              <a:t>вампиризма</a:t>
            </a:r>
            <a:r>
              <a:rPr lang="ru-RU" sz="4000" b="1" i="1" u="sng" dirty="0" smtClean="0">
                <a:solidFill>
                  <a:srgbClr val="FFFF00"/>
                </a:solidFill>
              </a:rPr>
              <a:t> в музыке (видеоклипы, внешний вид участников некоторых групп, тексты</a:t>
            </a:r>
            <a:endParaRPr lang="ru-RU" sz="4000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214554"/>
            <a:ext cx="7972452" cy="4186254"/>
          </a:xfrm>
        </p:spPr>
        <p:txBody>
          <a:bodyPr/>
          <a:lstStyle/>
          <a:p>
            <a:r>
              <a:rPr lang="ru-RU" sz="2400" dirty="0" smtClean="0"/>
              <a:t>не распространён. Другая ситуация наблюдается в альтернативе, роке, металле и готической музыке. Приведу только некоторые из примеров - тексты песен и имидж </a:t>
            </a:r>
            <a:r>
              <a:rPr lang="ru-RU" sz="2400" dirty="0" err="1" smtClean="0"/>
              <a:t>блэк-металлических</a:t>
            </a:r>
            <a:r>
              <a:rPr lang="ru-RU" sz="2400" dirty="0" smtClean="0"/>
              <a:t> команд "</a:t>
            </a:r>
            <a:r>
              <a:rPr lang="ru-RU" sz="2400" dirty="0" err="1" smtClean="0"/>
              <a:t>Cradle</a:t>
            </a:r>
            <a:r>
              <a:rPr lang="ru-RU" sz="2400" dirty="0" smtClean="0"/>
              <a:t> </a:t>
            </a:r>
            <a:r>
              <a:rPr lang="ru-RU" sz="2400" dirty="0" err="1" smtClean="0"/>
              <a:t>of</a:t>
            </a:r>
            <a:r>
              <a:rPr lang="ru-RU" sz="2400" dirty="0" smtClean="0"/>
              <a:t> </a:t>
            </a:r>
            <a:r>
              <a:rPr lang="ru-RU" sz="2400" dirty="0" err="1" smtClean="0"/>
              <a:t>filth</a:t>
            </a:r>
            <a:r>
              <a:rPr lang="ru-RU" sz="2400" dirty="0" smtClean="0"/>
              <a:t>" и "</a:t>
            </a:r>
            <a:r>
              <a:rPr lang="ru-RU" sz="2400" dirty="0" err="1" smtClean="0"/>
              <a:t>Ancient</a:t>
            </a:r>
            <a:r>
              <a:rPr lang="ru-RU" sz="2400" dirty="0" smtClean="0"/>
              <a:t>", готик-групп "</a:t>
            </a:r>
            <a:r>
              <a:rPr lang="ru-RU" sz="2400" dirty="0" err="1" smtClean="0"/>
              <a:t>The</a:t>
            </a:r>
            <a:r>
              <a:rPr lang="ru-RU" sz="2400" dirty="0" smtClean="0"/>
              <a:t> 69 </a:t>
            </a:r>
            <a:r>
              <a:rPr lang="ru-RU" sz="2400" dirty="0" err="1" smtClean="0"/>
              <a:t>eyes</a:t>
            </a:r>
            <a:r>
              <a:rPr lang="ru-RU" sz="2400" dirty="0" smtClean="0"/>
              <a:t>", "</a:t>
            </a:r>
            <a:r>
              <a:rPr lang="ru-RU" sz="2400" dirty="0" err="1" smtClean="0"/>
              <a:t>To</a:t>
            </a:r>
            <a:r>
              <a:rPr lang="ru-RU" sz="2400" dirty="0" smtClean="0"/>
              <a:t>/</a:t>
            </a:r>
            <a:r>
              <a:rPr lang="ru-RU" sz="2400" dirty="0" err="1" smtClean="0"/>
              <a:t>Die</a:t>
            </a:r>
            <a:r>
              <a:rPr lang="ru-RU" sz="2400" dirty="0" smtClean="0"/>
              <a:t>/</a:t>
            </a:r>
            <a:r>
              <a:rPr lang="ru-RU" sz="2400" dirty="0" err="1" smtClean="0"/>
              <a:t>For</a:t>
            </a:r>
            <a:r>
              <a:rPr lang="ru-RU" sz="2400" dirty="0" smtClean="0"/>
              <a:t>" "</a:t>
            </a:r>
            <a:r>
              <a:rPr lang="ru-RU" sz="2400" dirty="0" err="1" smtClean="0"/>
              <a:t>Type</a:t>
            </a:r>
            <a:r>
              <a:rPr lang="ru-RU" sz="2400" dirty="0" smtClean="0"/>
              <a:t> O </a:t>
            </a:r>
            <a:r>
              <a:rPr lang="ru-RU" sz="2400" dirty="0" err="1" smtClean="0"/>
              <a:t>Negative</a:t>
            </a:r>
            <a:r>
              <a:rPr lang="ru-RU" sz="2400" dirty="0" smtClean="0"/>
              <a:t>", отдельные песни рок-групп "</a:t>
            </a:r>
            <a:r>
              <a:rPr lang="ru-RU" sz="2400" dirty="0" err="1" smtClean="0"/>
              <a:t>Queensryche</a:t>
            </a:r>
            <a:r>
              <a:rPr lang="ru-RU" sz="2400" dirty="0" smtClean="0"/>
              <a:t>", "</a:t>
            </a:r>
            <a:r>
              <a:rPr lang="ru-RU" sz="2400" dirty="0" err="1" smtClean="0"/>
              <a:t>Rainbow</a:t>
            </a:r>
            <a:r>
              <a:rPr lang="ru-RU" sz="2400" dirty="0" smtClean="0"/>
              <a:t>" и "</a:t>
            </a:r>
            <a:r>
              <a:rPr lang="ru-RU" sz="2400" dirty="0" err="1" smtClean="0"/>
              <a:t>Eurhythmics</a:t>
            </a:r>
            <a:r>
              <a:rPr lang="ru-RU" sz="2400" dirty="0" smtClean="0"/>
              <a:t>". Следует отметить, что "атмосфера </a:t>
            </a:r>
            <a:r>
              <a:rPr lang="ru-RU" sz="2400" dirty="0" err="1" smtClean="0"/>
              <a:t>вампиризма</a:t>
            </a:r>
            <a:r>
              <a:rPr lang="ru-RU" sz="2400" dirty="0" smtClean="0"/>
              <a:t>" в музыке может достигаться и без непосредственного употребления слова "вампир" в текстах и строгого следования стереотипу внешнего вида вампиров.</a:t>
            </a:r>
            <a:r>
              <a:rPr lang="ru-RU" sz="2400" i="1" u="sng" dirty="0" smtClean="0"/>
              <a:t> песен).</a:t>
            </a:r>
            <a:r>
              <a:rPr lang="ru-RU" sz="2400" dirty="0" smtClean="0"/>
              <a:t> В поп-музыке и </a:t>
            </a:r>
            <a:r>
              <a:rPr lang="ru-RU" sz="2400" dirty="0" err="1" smtClean="0"/>
              <a:t>рэп-музыке</a:t>
            </a:r>
            <a:r>
              <a:rPr lang="ru-RU" sz="2400" dirty="0" smtClean="0"/>
              <a:t> </a:t>
            </a:r>
            <a:r>
              <a:rPr lang="ru-RU" sz="2400" dirty="0" err="1" smtClean="0"/>
              <a:t>вампиризм</a:t>
            </a:r>
            <a:r>
              <a:rPr lang="ru-RU" sz="2400" dirty="0" smtClean="0"/>
              <a:t> </a:t>
            </a:r>
            <a:endParaRPr lang="ru-RU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smtClean="0">
                <a:solidFill>
                  <a:srgbClr val="FFFF00"/>
                </a:solidFill>
              </a:rPr>
              <a:t>Симпатия к вампирскому имиджу и подражание ему.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400" b="1" dirty="0" smtClean="0"/>
              <a:t>Этот аспект частично повторяет предыдущие два. Сейчас я хочу подробнее описать то, что большинство подростков подразумевает под данным словосочетанием. Вампиры-мужчины: худые, все в черном, массивные украшения из белого металла, чаще - с черными волосами, с длинными острыми ногтями (у вампиров в музыке они тоже обычно чёрные), мрачные, уверенные в себе, умеющие завлечь жертву, зачаровав её. Вампиры-женщины: в цветовом отношении к ним относятся все признаки вампиров-мужчин, с точки зрения мрачности они бывают либо тоже задумчиво-мрачные, либо подчёркнуто-сексуальные</a:t>
            </a:r>
            <a:r>
              <a:rPr lang="ru-RU" b="1" dirty="0" smtClean="0"/>
              <a:t>. </a:t>
            </a:r>
            <a:br>
              <a:rPr lang="ru-RU" b="1" dirty="0" smtClean="0"/>
            </a:br>
            <a:endParaRPr lang="ru-RU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642918"/>
            <a:ext cx="4141073" cy="547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u="sng" dirty="0" err="1" smtClean="0">
                <a:solidFill>
                  <a:srgbClr val="FFFF00"/>
                </a:solidFill>
              </a:rPr>
              <a:t>Вампиризм</a:t>
            </a:r>
            <a:r>
              <a:rPr lang="ru-RU" b="1" i="1" u="sng" dirty="0" smtClean="0">
                <a:solidFill>
                  <a:srgbClr val="FFFF00"/>
                </a:solidFill>
              </a:rPr>
              <a:t> и компьютер. Интернет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sz="2800" b="1" dirty="0" smtClean="0"/>
              <a:t>Мировой интернет предлагает множество вампирских сайтов, на которых можно найти информацию о книгах/фильмах/компьютерных играх/клипах/песнях/шутках про вампиров, почитать сами книги, посмотреть картинки и </a:t>
            </a:r>
            <a:r>
              <a:rPr lang="ru-RU" sz="2800" b="1" dirty="0" err="1" smtClean="0"/>
              <a:t>фотогалереи</a:t>
            </a:r>
            <a:r>
              <a:rPr lang="ru-RU" sz="2800" b="1" dirty="0" smtClean="0"/>
              <a:t>, пообщаться с единомышленниками и т. д. Компьютерные игры: в них тоже встречается тема </a:t>
            </a:r>
            <a:r>
              <a:rPr lang="ru-RU" sz="2800" b="1" dirty="0" err="1" smtClean="0"/>
              <a:t>вампиризма</a:t>
            </a:r>
            <a:r>
              <a:rPr lang="ru-RU" sz="2800" b="1" dirty="0" smtClean="0"/>
              <a:t>. Данный аспект является обобщающим и именно он наиболее отражает глубину увлечения подростка вампирами.</a:t>
            </a:r>
            <a:endParaRPr lang="ru-RU" sz="28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500042"/>
            <a:ext cx="4214842" cy="5598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500042"/>
            <a:ext cx="8229600" cy="5572164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Количество прочитанных книг, просмотренных фильмов или посещенных сайтов - не самоцель, главное - насколько тот или иной человек способен рассуждать о вампирах, анализировать разные представления о них, выдвигать собственные предположения, идеи и умозаключения. Увлечение темой </a:t>
            </a:r>
            <a:r>
              <a:rPr lang="ru-RU" sz="2800" b="1" dirty="0" err="1" smtClean="0">
                <a:solidFill>
                  <a:srgbClr val="FFFF00"/>
                </a:solidFill>
              </a:rPr>
              <a:t>вампиризма</a:t>
            </a:r>
            <a:r>
              <a:rPr lang="ru-RU" sz="2800" b="1" dirty="0" smtClean="0">
                <a:solidFill>
                  <a:srgbClr val="FFFF00"/>
                </a:solidFill>
              </a:rPr>
              <a:t> также может способствовать развитию творческих талантов подростка, когда он или она начинают писать стихи или прозу о вампирах, рисовать их.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43174" y="642918"/>
            <a:ext cx="4000528" cy="5600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54164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Почему подростков интересуют вампиры?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2285992"/>
            <a:ext cx="8229600" cy="3786214"/>
          </a:xfrm>
        </p:spPr>
        <p:txBody>
          <a:bodyPr/>
          <a:lstStyle/>
          <a:p>
            <a:pPr algn="ctr"/>
            <a:r>
              <a:rPr lang="ru-RU" sz="3600" b="1" dirty="0" smtClean="0"/>
              <a:t>Все люди обладают своими особенностями психики, вследствие которых они уделяют первостепенное значение той или иной из этих причин, а другие могут не представлять для них ценности.</a:t>
            </a:r>
            <a:endParaRPr lang="ru-RU" sz="36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0"/>
            <a:ext cx="4471990" cy="635795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Наиболее простая причина - интерес к вампирам как частное проявление интереса к вымыслу, мистике и всему сверхъестественному. Большинство детей любят сказки, это общепризнанный факт.</a:t>
            </a:r>
          </a:p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857232"/>
            <a:ext cx="391031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Просто некоторые хотят казаться взрослыми и считают такие вещи детскими, несерьёзными, не заслуживающими внимания, а другие продолжают любить сказки, но читают уже не то, что в детстве, а "мистику" и "</a:t>
            </a:r>
            <a:r>
              <a:rPr lang="ru-RU" dirty="0" err="1" smtClean="0"/>
              <a:t>фэнтези</a:t>
            </a:r>
            <a:r>
              <a:rPr lang="ru-RU" dirty="0" smtClean="0"/>
              <a:t>", в частности, произведения о вампирах. Подростки читают эти книги для развлечения, чтобы отдохнуть от учёбы или помечтать. </a:t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Образ вампира очень многозначен.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000240"/>
            <a:ext cx="8229600" cy="3686188"/>
          </a:xfrm>
        </p:spPr>
        <p:txBody>
          <a:bodyPr/>
          <a:lstStyle/>
          <a:p>
            <a:pPr algn="ctr"/>
            <a:r>
              <a:rPr lang="ru-RU" b="1" dirty="0" smtClean="0"/>
              <a:t>В зависимости от его интерпретации изменяется и отношение. Как я уже писала выше, те, кто рассматривают этот образ упрощенно и видят в нём лишь представление о вымышленном кровососущем монстре, вряд ли будут интересоваться вампирами.</a:t>
            </a:r>
            <a:endParaRPr lang="ru-RU" b="1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57216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Подростковый возраст - беспокойный, отчасти бунтарский период: каждый хочет самоутвердиться, доказать свою независимость, силу характера, заставить окружающих признать его право быть личностью. </a:t>
            </a:r>
            <a:br>
              <a:rPr lang="ru-RU" b="1" dirty="0" smtClean="0">
                <a:solidFill>
                  <a:srgbClr val="FFFF00"/>
                </a:solidFill>
              </a:rPr>
            </a:br>
            <a:r>
              <a:rPr lang="ru-RU" b="1" dirty="0" smtClean="0">
                <a:solidFill>
                  <a:srgbClr val="FFFF00"/>
                </a:solidFill>
              </a:rPr>
              <a:t>Именно поэтому возникает что-то наподобие зависти к сверхъестественным способностям, которыми традиционно наделяются вампиры, например, к их умению загипнотизировать и зачаровать жертву.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357166"/>
            <a:ext cx="8229600" cy="268605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Вампир - персонаж отрицательный, но сильный, уверенный в себе, воплощение большой энергии со знаком минус. Но сила и мощь способны привлекать подростков сами по себе.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2786058"/>
            <a:ext cx="3095601" cy="374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229600" cy="378621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Подростки по своей природе противоречивы, склонны к неподчинению, отрицанию. Отсюда - симпатия к отрицательным героям как протест против фразы: "Ты должен быть правильным, хорошо себя вести!"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642918"/>
            <a:ext cx="8229600" cy="45259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Это вовсе не означает, что подросток, которому нравятся вампиры, считает, что надо вести себя асоциально. Скорее, симпатия к вампирам - проявление подросткового максимализма. И не стоит забывать, что вампир - образ хотя и влиятельный, но существующий лишь в нашем воображении.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32899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Вампир - существо независимое, он никому ничего не должен. На него не распространяются законы людей. А независимость и самостоятельность жизненно необходимы, и в этом ещё одна причина для симпатии.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14480" y="857232"/>
            <a:ext cx="6061407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Если задуматься, люди ещё в древние времена придумали этот образ потому, что они не чувствовали себя защищёнными. Образ вампира отражает идею о ком-то представляющем опасность для людей, для кого мы являются пищей, так же как мы питаемся животными.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229600" cy="2257428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Также образ вампира как создания ночи подразумевает таинственность, загадочность, недосягаемость, которые обладают притягательной силой.</a:t>
            </a:r>
            <a:endParaRPr lang="ru-RU" b="1" dirty="0">
              <a:solidFill>
                <a:srgbClr val="FFFF0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2786058"/>
            <a:ext cx="4100848" cy="365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45259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С вампирами и ночью ассоциируется чёрный цвет, имеющий особое значение для многих подростков и так любимый ими. Это неудивительно и подтверждается данными психологии, которая считает чёрный цвет цветом протеста, неприятия, стремления доказать свою независимость, что как раз важно для подростков.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Подростки пытаются найти в образе вампира и положительные черты, сходные тем, что есть у них самих - "оправдать" его. Подростки представляют вампира, как одинокое существо, не понятое окружающими и вследствие этого ненавидимое ими, обречённое вечно скрываться.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45259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Итак, образ вампира близок людям подросткового возраста, наводит их на размышления о силе, независимости, уверенности, добре и зле, вечной жизни и смерти, любви и многих других проблемах. Неудивительно, что некоторые подростки начинают подражать "имиджу" вампиров, ведь мы всегда подражаем тому, что имеет на нас влияние.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очему подростков интересует тема вампиризма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Почему подростков интересует тема вампиризма</Template>
  <TotalTime>38</TotalTime>
  <Words>1247</Words>
  <Application>Microsoft Office PowerPoint</Application>
  <PresentationFormat>Экран (4:3)</PresentationFormat>
  <Paragraphs>34</Paragraphs>
  <Slides>34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Почему подростков интересует тема вампиризма</vt:lpstr>
      <vt:lpstr>Почему подростков интересует тема вампиризма? </vt:lpstr>
      <vt:lpstr>Слайд 2</vt:lpstr>
      <vt:lpstr>Слайд 3</vt:lpstr>
      <vt:lpstr>Вампир</vt:lpstr>
      <vt:lpstr>Слайд 5</vt:lpstr>
      <vt:lpstr>Слайд 6</vt:lpstr>
      <vt:lpstr>Слайд 7</vt:lpstr>
      <vt:lpstr>В чём именно может проявляться интерес к вампирам?</vt:lpstr>
      <vt:lpstr>Слайд 9</vt:lpstr>
      <vt:lpstr>Чтение соответствующей литературы.</vt:lpstr>
      <vt:lpstr>Слайд 11</vt:lpstr>
      <vt:lpstr>Просмотр фильмов про вампиров.</vt:lpstr>
      <vt:lpstr>Интерес к теме вампиризма в музыке (видеоклипы, внешний вид участников некоторых групп, тексты</vt:lpstr>
      <vt:lpstr>Симпатия к вампирскому имиджу и подражание ему.</vt:lpstr>
      <vt:lpstr>Слайд 15</vt:lpstr>
      <vt:lpstr>Вампиризм и компьютер. Интернет</vt:lpstr>
      <vt:lpstr>Слайд 17</vt:lpstr>
      <vt:lpstr>Слайд 18</vt:lpstr>
      <vt:lpstr>Слайд 19</vt:lpstr>
      <vt:lpstr>Почему подростков интересуют вампиры?</vt:lpstr>
      <vt:lpstr>Слайд 21</vt:lpstr>
      <vt:lpstr>Слайд 22</vt:lpstr>
      <vt:lpstr>Образ вампира очень многозначен.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Company>хаус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Почему подростков интересует тема вампиризма? </dc:title>
  <dc:creator>сергей</dc:creator>
  <cp:lastModifiedBy>сергей</cp:lastModifiedBy>
  <cp:revision>29</cp:revision>
  <dcterms:created xsi:type="dcterms:W3CDTF">2012-01-12T16:18:51Z</dcterms:created>
  <dcterms:modified xsi:type="dcterms:W3CDTF">2012-01-12T21:48:05Z</dcterms:modified>
</cp:coreProperties>
</file>