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4F4F2-0BEA-4AA5-BA5E-515546E784D7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CCAB4-61A7-4DCD-B9ED-E1246A1055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92FF0-B493-4455-9EB4-2136CE894F9D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5D0E7-8F72-4DBE-B804-139935DF2D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4ACB2-AE01-43EC-864B-C2B7050A1E49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21CE9-7F6B-4BB1-9371-5910D170A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D27463-F089-472A-858B-C6EA2C5A637B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DF56E-26FA-47DF-A1A8-7FC55E89DD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F4F12-2C98-4496-83C0-331DDA074856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8693D-C09A-4EA7-A626-52E025A09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1CC1B-A71F-4A87-97F1-39B2C5DDFB5B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F4FCA-6A00-4C4C-953B-82E3DF17F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27B81-9AD9-41EA-AA66-2959D874AB72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DDD3F-D7FB-4EBF-A84A-D8DC6264D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5704F-6241-473C-9D29-D56B3B53D104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5B5F7-87DF-4AAD-AED1-D20739D91E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D97CE-1A98-4DFF-8EDD-91E0D7FA1A65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CAE13-7CCF-4602-BF35-C09590488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DFD83-CD38-4CA2-A6FA-DCDA7CE48C4C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2D59D-F16E-4943-9438-603115800C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A8911-3306-4E9A-AA96-432854553ED3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92F9C-1E51-4D90-8722-50284C1444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17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9A1574-C705-45D8-A375-615FA1FCE202}" type="datetimeFigureOut">
              <a:rPr lang="ru-RU"/>
              <a:pPr>
                <a:defRPr/>
              </a:pPr>
              <a:t>24.11.2010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992010-CECE-4D37-B72D-AA6A06B58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143240" y="500042"/>
            <a:ext cx="578647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2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Das ist meine ältere Tochter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3200" b="1" i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de-DE" sz="32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Sophia.</a:t>
            </a:r>
            <a:endParaRPr kumimoji="0" lang="de-DE" sz="32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929058" y="2214554"/>
            <a:ext cx="707233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600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Wir brauchen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Schuluniform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Schuhe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Sportkleidung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Schreibwaren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Und s. w</a:t>
            </a:r>
            <a:r>
              <a:rPr kumimoji="0" lang="de-DE" sz="16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   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5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46" y="571483"/>
            <a:ext cx="3500462" cy="478695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 smtClean="0">
                <a:solidFill>
                  <a:schemeClr val="tx2"/>
                </a:solidFill>
              </a:rPr>
              <a:t>Wo können wir das alles kaufen?</a:t>
            </a:r>
            <a:endParaRPr lang="ru-RU" b="1" i="1" dirty="0">
              <a:solidFill>
                <a:schemeClr val="tx2"/>
              </a:solidFill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428728" y="1714488"/>
            <a:ext cx="628651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3200" b="0" i="1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Auf dem Markt?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sz="3200" b="0" i="1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428728" y="2428868"/>
            <a:ext cx="47149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In </a:t>
            </a:r>
            <a:r>
              <a:rPr kumimoji="0" lang="de-DE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dem</a:t>
            </a:r>
            <a:r>
              <a:rPr kumimoji="0" lang="de-DE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Supermarkt?</a:t>
            </a:r>
            <a:endParaRPr kumimoji="0" lang="de-DE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428728" y="3286124"/>
            <a:ext cx="39290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Im Warenhaus?</a:t>
            </a:r>
            <a:endParaRPr kumimoji="0" lang="de-DE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" grpId="0"/>
      <p:bldP spid="24578" grpId="0"/>
      <p:bldP spid="245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2313" y="785795"/>
            <a:ext cx="7772400" cy="1214446"/>
          </a:xfrm>
        </p:spPr>
        <p:txBody>
          <a:bodyPr/>
          <a:lstStyle/>
          <a:p>
            <a:r>
              <a:rPr lang="de-DE" sz="4800" dirty="0" smtClean="0"/>
              <a:t>„Im </a:t>
            </a:r>
            <a:r>
              <a:rPr lang="de-DE" sz="4800" dirty="0" err="1" smtClean="0"/>
              <a:t>warenhaus</a:t>
            </a:r>
            <a:r>
              <a:rPr lang="de-DE" sz="4800" dirty="0" smtClean="0"/>
              <a:t>“</a:t>
            </a:r>
            <a:endParaRPr lang="ru-RU" sz="48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22313" y="1714488"/>
            <a:ext cx="7772400" cy="1000132"/>
          </a:xfrm>
        </p:spPr>
        <p:txBody>
          <a:bodyPr/>
          <a:lstStyle/>
          <a:p>
            <a:r>
              <a:rPr lang="de-DE" sz="3200" dirty="0" smtClean="0">
                <a:solidFill>
                  <a:schemeClr val="tx1"/>
                </a:solidFill>
              </a:rPr>
              <a:t>Das ist unser heutiges Thema  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Gehen wir zusammen ins Warenhaus!</a:t>
            </a:r>
            <a:endParaRPr lang="ru-RU" dirty="0"/>
          </a:p>
        </p:txBody>
      </p:sp>
      <p:pic>
        <p:nvPicPr>
          <p:cNvPr id="25602" name="Picture 2" descr="D:\1297_800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5769483" cy="43338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sm_img-329030_98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85926"/>
            <a:ext cx="3905251" cy="2928938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071538" y="285728"/>
            <a:ext cx="80724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Wir können hier verschiedene Sachen kaufen, in verschiedenen ___________ .</a:t>
            </a:r>
            <a:endParaRPr kumimoji="0" lang="de-D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4143372" y="714356"/>
            <a:ext cx="36433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3200" b="0" i="0" u="none" strike="noStrike" cap="none" normalizeH="0" baseline="0" dirty="0" smtClean="0">
                <a:ln>
                  <a:noFill/>
                </a:ln>
                <a:solidFill>
                  <a:srgbClr val="C0504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Abteilungen</a:t>
            </a:r>
            <a:endParaRPr kumimoji="0" lang="de-D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Welche Abteilungen gibt es?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Sport –                             </a:t>
            </a:r>
          </a:p>
          <a:p>
            <a:r>
              <a:rPr lang="de-DE" dirty="0" smtClean="0"/>
              <a:t>Spielwaren – </a:t>
            </a:r>
          </a:p>
          <a:p>
            <a:r>
              <a:rPr lang="de-DE" dirty="0" smtClean="0"/>
              <a:t>Hi-Fi/Medien – </a:t>
            </a:r>
          </a:p>
          <a:p>
            <a:r>
              <a:rPr lang="de-DE" dirty="0" smtClean="0"/>
              <a:t>Foto –                               - </a:t>
            </a:r>
            <a:r>
              <a:rPr lang="de-DE" dirty="0" err="1" smtClean="0"/>
              <a:t>abteilung</a:t>
            </a:r>
            <a:endParaRPr lang="de-DE" dirty="0" smtClean="0"/>
          </a:p>
          <a:p>
            <a:r>
              <a:rPr lang="de-DE" dirty="0" smtClean="0"/>
              <a:t>Lebensmittel </a:t>
            </a:r>
          </a:p>
          <a:p>
            <a:r>
              <a:rPr lang="de-DE" dirty="0" smtClean="0"/>
              <a:t>- Schuh – </a:t>
            </a:r>
          </a:p>
          <a:p>
            <a:r>
              <a:rPr lang="de-DE" dirty="0" smtClean="0"/>
              <a:t>Textilwaren - </a:t>
            </a:r>
            <a:endParaRPr lang="ru-RU" dirty="0"/>
          </a:p>
        </p:txBody>
      </p:sp>
      <p:sp>
        <p:nvSpPr>
          <p:cNvPr id="6" name="Правая круглая скобка 5"/>
          <p:cNvSpPr/>
          <p:nvPr/>
        </p:nvSpPr>
        <p:spPr>
          <a:xfrm>
            <a:off x="3571868" y="1714488"/>
            <a:ext cx="1000132" cy="400052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472488" cy="1143000"/>
          </a:xfrm>
        </p:spPr>
        <p:txBody>
          <a:bodyPr/>
          <a:lstStyle/>
          <a:p>
            <a:r>
              <a:rPr lang="de-DE" dirty="0" smtClean="0"/>
              <a:t>Definitpronomen im Nominativ und im Akkusativ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8596" y="1643050"/>
          <a:ext cx="8215370" cy="2786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627"/>
                <a:gridCol w="1787384"/>
                <a:gridCol w="1658287"/>
                <a:gridCol w="1597433"/>
                <a:gridCol w="1825639"/>
              </a:tblGrid>
              <a:tr h="9751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 smtClean="0"/>
                        <a:t>      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baseline="0" dirty="0" smtClean="0"/>
                        <a:t>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baseline="0" dirty="0" smtClean="0"/>
                        <a:t>m</a:t>
                      </a:r>
                      <a:endParaRPr lang="ru-RU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2400" dirty="0" smtClean="0"/>
                    </a:p>
                    <a:p>
                      <a:pPr algn="ctr"/>
                      <a:r>
                        <a:rPr lang="de-DE" sz="2400" dirty="0" smtClean="0"/>
                        <a:t>n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2400" dirty="0" smtClean="0"/>
                    </a:p>
                    <a:p>
                      <a:pPr algn="ctr"/>
                      <a:r>
                        <a:rPr lang="de-DE" sz="2400" dirty="0" smtClean="0"/>
                        <a:t>f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2400" dirty="0" smtClean="0"/>
                    </a:p>
                    <a:p>
                      <a:pPr algn="ctr"/>
                      <a:r>
                        <a:rPr lang="de-DE" sz="2400" dirty="0" smtClean="0"/>
                        <a:t>Pl.</a:t>
                      </a:r>
                      <a:endParaRPr lang="ru-RU" sz="2400" dirty="0"/>
                    </a:p>
                  </a:txBody>
                  <a:tcPr/>
                </a:tc>
              </a:tr>
              <a:tr h="18109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 err="1" smtClean="0"/>
                        <a:t>Nom</a:t>
                      </a:r>
                      <a:r>
                        <a:rPr lang="de-DE" sz="2400" dirty="0" smtClean="0"/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 smtClean="0"/>
                        <a:t>Akk.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dieser, der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de-DE" sz="2400" dirty="0" smtClean="0"/>
                        <a:t>diesen, den </a:t>
                      </a:r>
                      <a:endParaRPr lang="ru-RU" sz="2400" dirty="0" smtClean="0"/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dieses, das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de-DE" sz="2400" dirty="0" smtClean="0"/>
                        <a:t>dieses, das</a:t>
                      </a:r>
                      <a:endParaRPr lang="ru-RU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diese, die 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de-DE" sz="2400" dirty="0" smtClean="0"/>
                        <a:t>diese, die</a:t>
                      </a:r>
                      <a:endParaRPr lang="ru-RU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400" dirty="0" smtClean="0"/>
                        <a:t>diese, die </a:t>
                      </a:r>
                    </a:p>
                    <a:p>
                      <a:endParaRPr lang="ru-RU" sz="2400" dirty="0" smtClean="0"/>
                    </a:p>
                    <a:p>
                      <a:r>
                        <a:rPr lang="de-DE" sz="2400" dirty="0" smtClean="0"/>
                        <a:t>diese, die</a:t>
                      </a:r>
                      <a:endParaRPr lang="ru-RU" sz="2400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000" b="1" i="1" dirty="0" smtClean="0"/>
              <a:t>Bildet einen Dialog, gebraucht solche Wendungen</a:t>
            </a:r>
            <a:endParaRPr lang="ru-RU" sz="4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Wir brauchen…… /Wir möchten … kaufen. </a:t>
            </a:r>
          </a:p>
          <a:p>
            <a:r>
              <a:rPr lang="de-DE" dirty="0" smtClean="0"/>
              <a:t>mir gefällt… / nicht</a:t>
            </a:r>
          </a:p>
          <a:p>
            <a:r>
              <a:rPr lang="de-DE" dirty="0" smtClean="0"/>
              <a:t>zu/ etwas klein/ groß/ kurz/ lang…</a:t>
            </a:r>
          </a:p>
          <a:p>
            <a:r>
              <a:rPr lang="de-DE" dirty="0" smtClean="0"/>
              <a:t>das ist teuer/ nicht teuer</a:t>
            </a:r>
          </a:p>
          <a:p>
            <a:r>
              <a:rPr lang="de-DE" dirty="0" smtClean="0"/>
              <a:t>es/ sie sieht schick/ grell</a:t>
            </a:r>
            <a:r>
              <a:rPr lang="uk-UA" dirty="0" smtClean="0"/>
              <a:t> </a:t>
            </a:r>
            <a:r>
              <a:rPr lang="de-DE" i="1" dirty="0" smtClean="0"/>
              <a:t>(</a:t>
            </a:r>
            <a:r>
              <a:rPr lang="uk-UA" i="1" dirty="0" smtClean="0"/>
              <a:t>яскраво</a:t>
            </a:r>
            <a:r>
              <a:rPr lang="de-DE" i="1" dirty="0" smtClean="0"/>
              <a:t>)</a:t>
            </a:r>
            <a:r>
              <a:rPr lang="de-DE" dirty="0" smtClean="0"/>
              <a:t>/ scheußlich </a:t>
            </a:r>
            <a:r>
              <a:rPr lang="de-DE" i="1" dirty="0" smtClean="0"/>
              <a:t>(</a:t>
            </a:r>
            <a:r>
              <a:rPr lang="uk-UA" i="1" dirty="0" smtClean="0"/>
              <a:t>жахливо</a:t>
            </a:r>
            <a:r>
              <a:rPr lang="de-DE" i="1" dirty="0" smtClean="0"/>
              <a:t>)</a:t>
            </a:r>
            <a:r>
              <a:rPr lang="de-DE" dirty="0" smtClean="0"/>
              <a:t> aus</a:t>
            </a:r>
            <a:endParaRPr lang="ru-RU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/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/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</a:b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Hausaufgabe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4400" b="1" i="1" u="sng" dirty="0" smtClean="0">
                <a:solidFill>
                  <a:schemeClr val="tx2"/>
                </a:solidFill>
              </a:rPr>
              <a:t>Schreibe über deinen Besuch im Warenhaus.</a:t>
            </a:r>
            <a:endParaRPr lang="ru-RU" sz="4400" b="1" i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71472" y="4000504"/>
            <a:ext cx="65722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4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Die Stunde ist zu Ende.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4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Auf Wiedersehen</a:t>
            </a:r>
            <a:r>
              <a:rPr kumimoji="0" lang="de-DE" sz="44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de-DE" sz="4400" b="0" i="0" u="none" strike="noStrike" cap="none" normalizeH="0" baseline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 descr="D:\школьный клипарт\40cf9cb5d1e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5" y="857233"/>
            <a:ext cx="2634442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1054</TotalTime>
  <Words>196</Words>
  <Application>Microsoft Office PowerPoint</Application>
  <PresentationFormat>Экран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Wo können wir das alles kaufen?</vt:lpstr>
      <vt:lpstr>„Im warenhaus“</vt:lpstr>
      <vt:lpstr>Gehen wir zusammen ins Warenhaus!</vt:lpstr>
      <vt:lpstr>Слайд 5</vt:lpstr>
      <vt:lpstr>Welche Abteilungen gibt es?</vt:lpstr>
      <vt:lpstr>Definitpronomen im Nominativ und im Akkusativ</vt:lpstr>
      <vt:lpstr>Bildet einen Dialog, gebraucht solche Wendungen</vt:lpstr>
      <vt:lpstr> Hausaufgabe </vt:lpstr>
      <vt:lpstr>Слайд 10</vt:lpstr>
    </vt:vector>
  </TitlesOfParts>
  <Company>Нырья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Жуков</dc:creator>
  <cp:lastModifiedBy>Ира</cp:lastModifiedBy>
  <cp:revision>110</cp:revision>
  <dcterms:created xsi:type="dcterms:W3CDTF">2009-10-17T15:57:53Z</dcterms:created>
  <dcterms:modified xsi:type="dcterms:W3CDTF">2010-11-24T12:56:47Z</dcterms:modified>
</cp:coreProperties>
</file>