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95081-CE77-44AF-983F-8A56F81F357A}" type="datetimeFigureOut">
              <a:rPr lang="ru-RU" smtClean="0"/>
              <a:t>18.01.2012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AD69D-DB35-40C0-B2B7-C8D49509F06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AD69D-DB35-40C0-B2B7-C8D49509F069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A30D66-8CB5-4E71-B4A4-84F84BE340FD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2316D5-1FC6-415C-A77E-2D20F05D38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4B4A43-DA40-46C4-9EEB-A63FC800C2C1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EAAE7-FAE5-48B2-B716-B78CB7F1CD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4306A9-A710-4C61-BBE6-FF1C800E4A6B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034D5-6E61-47C7-BBCB-BD5674257F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90D38F-2344-4E26-9067-3DE779979841}" type="datetime1">
              <a:rPr lang="ru-RU" smtClean="0"/>
              <a:t>18.01.2012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00F3C-57BB-4787-872D-1A87769584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bg2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BAC294-5191-4EE3-8182-6D104E124776}" type="datetime1">
              <a:rPr lang="ru-RU" smtClean="0"/>
              <a:t>18.01.2012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4D337-C11B-440B-880A-9B3A12BD58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37DAC1-C871-4A03-8D0B-A55AB6E95CD4}" type="datetime1">
              <a:rPr lang="ru-RU" smtClean="0"/>
              <a:t>18.01.2012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2805D-B3E3-438B-93C8-F63697B24B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F84CC-1D18-4056-905C-1D7002C15B3D}" type="datetime1">
              <a:rPr lang="ru-RU" smtClean="0"/>
              <a:t>18.01.2012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2C978F-7E87-4FE4-A15C-CF14115AB9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9F5BE4-8663-456B-A376-740DB4FFEAE6}" type="datetime1">
              <a:rPr lang="ru-RU" smtClean="0"/>
              <a:t>18.01.2012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EBA2A-F8A0-49B2-8142-F08CFC02B7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B64FBC-B28B-46D2-882A-0DB3B2C3B055}" type="datetime1">
              <a:rPr lang="ru-RU" smtClean="0"/>
              <a:t>18.01.2012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939E23-2B14-4981-93BC-B75CF50E21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800AF-71CB-490B-89BE-07105C379357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5F5EF6-3BFA-450B-93A1-733E0BFF14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33A6D8-C657-43BB-941B-80418290CBFD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DF33AA-A1E7-458D-BA10-B08038AA01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885BEB-7604-4206-AF17-A45A8848CEC6}" type="datetime1">
              <a:rPr lang="ru-RU" smtClean="0"/>
              <a:t>18.01.2012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CF39EA-4D33-43E1-8AB5-0E1FC3D481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 spd="med">
    <p:sndAc>
      <p:stSnd>
        <p:snd r:embed="rId13" name="chimes.wav"/>
      </p:stSnd>
    </p:sndAc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 cap="none" spc="0">
          <a:ln>
            <a:noFill/>
          </a:ln>
          <a:solidFill>
            <a:srgbClr val="0A5C6C"/>
          </a:solidFill>
          <a:effectLst>
            <a:glow rad="63500">
              <a:srgbClr val="FDE8D7"/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5"/>
        </a:buBlip>
        <a:defRPr sz="3200" b="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6"/>
        </a:buBlip>
        <a:defRPr sz="2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1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16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19650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18364"/>
            <a:ext cx="8329612" cy="155584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Анімалізм </a:t>
            </a:r>
            <a:br>
              <a:rPr lang="uk-UA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як вид живопису</a:t>
            </a:r>
            <a:endParaRPr lang="ru-RU" b="1" dirty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Администратор\Рабочий стол\тварини\едгар хант Селянське подвірЯ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428860" y="2000240"/>
            <a:ext cx="6506555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2" y="214290"/>
            <a:ext cx="8586787" cy="17145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00B05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Перші зображення тварин</a:t>
            </a:r>
            <a:r>
              <a:rPr lang="uk-UA" dirty="0" smtClean="0">
                <a:solidFill>
                  <a:srgbClr val="00B050"/>
                </a:solidFill>
                <a:latin typeface="a_AlgeriusCaps" pitchFamily="82" charset="-52"/>
              </a:rPr>
              <a:t/>
            </a:r>
            <a:br>
              <a:rPr lang="uk-UA" dirty="0" smtClean="0">
                <a:solidFill>
                  <a:srgbClr val="00B050"/>
                </a:solidFill>
                <a:latin typeface="a_AlgeriusCaps" pitchFamily="82" charset="-52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Малюнок з печери </a:t>
            </a:r>
            <a:r>
              <a:rPr lang="uk-UA" sz="36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Альтаміра</a:t>
            </a:r>
            <a:r>
              <a:rPr lang="uk-U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uk-U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Іспанії</a:t>
            </a:r>
            <a:endParaRPr lang="ru-RU" sz="3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Documents and Settings\Администратор\Рабочий стол\печера Альтаміра Іспанія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00364" y="2357430"/>
            <a:ext cx="5715040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85729"/>
            <a:ext cx="8229600" cy="1285883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8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Собака</a:t>
            </a:r>
            <a:endParaRPr lang="ru-RU" sz="4800" b="1" dirty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Администратор\Рабочий стол\собак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28925" y="2000240"/>
            <a:ext cx="5803721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9"/>
            <a:ext cx="8229600" cy="114300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60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Коза</a:t>
            </a:r>
            <a:r>
              <a:rPr lang="uk-UA" dirty="0" smtClean="0">
                <a:solidFill>
                  <a:srgbClr val="008000"/>
                </a:solidFill>
                <a:latin typeface="a_AlgeriusCaps" pitchFamily="82" charset="-52"/>
              </a:rPr>
              <a:t> </a:t>
            </a:r>
            <a:endParaRPr lang="ru-RU" dirty="0">
              <a:solidFill>
                <a:srgbClr val="008000"/>
              </a:solidFill>
              <a:latin typeface="a_AlgeriusCaps" pitchFamily="82" charset="-52"/>
            </a:endParaRPr>
          </a:p>
        </p:txBody>
      </p:sp>
      <p:pic>
        <p:nvPicPr>
          <p:cNvPr id="3074" name="Picture 2" descr="C:\Documents and Settings\Администратор\Рабочий стол\коз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86116" y="1857364"/>
            <a:ext cx="5330579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9"/>
            <a:ext cx="8229600" cy="114300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60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Корова</a:t>
            </a: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2050" name="Picture 2" descr="C:\Documents and Settings\Администратор\Рабочий стол\корови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8499" r="8499"/>
          <a:stretch>
            <a:fillRect/>
          </a:stretch>
        </p:blipFill>
        <p:spPr>
          <a:xfrm>
            <a:off x="3071802" y="2000240"/>
            <a:ext cx="5857916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60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Кінь</a:t>
            </a:r>
            <a:r>
              <a:rPr lang="uk-UA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b="1" dirty="0" smtClean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Documents and Settings\Администратор\Рабочий стол\Kon_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71736" y="2143116"/>
            <a:ext cx="6143668" cy="41700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60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Кішка</a:t>
            </a:r>
            <a:r>
              <a:rPr lang="uk-UA" dirty="0" smtClean="0"/>
              <a:t> </a:t>
            </a:r>
            <a:endParaRPr lang="ru-RU" dirty="0" smtClean="0"/>
          </a:p>
        </p:txBody>
      </p:sp>
      <p:pic>
        <p:nvPicPr>
          <p:cNvPr id="6146" name="Picture 2" descr="C:\Documents and Settings\Администратор\Рабочий стол\кошк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28926" y="2000240"/>
            <a:ext cx="5574385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Вони такі всі різні, але красиві!</a:t>
            </a:r>
            <a:endParaRPr lang="ru-RU" b="1" dirty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E:\МАМА\работа\створення презентацій\tvarini\ТВАРИНИ\220px-Animhorse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000240"/>
            <a:ext cx="2571768" cy="1928826"/>
          </a:xfrm>
          <a:prstGeom prst="rect">
            <a:avLst/>
          </a:prstGeom>
          <a:noFill/>
        </p:spPr>
      </p:pic>
      <p:pic>
        <p:nvPicPr>
          <p:cNvPr id="5" name="Picture 4" descr="E:\МАМА\работа\створення презентацій\tvarini\ТВАРИНИ\CerfCourt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380" y="1303712"/>
            <a:ext cx="2068604" cy="1982412"/>
          </a:xfrm>
          <a:prstGeom prst="rect">
            <a:avLst/>
          </a:prstGeom>
          <a:noFill/>
        </p:spPr>
      </p:pic>
      <p:pic>
        <p:nvPicPr>
          <p:cNvPr id="6" name="Picture 6" descr="E:\МАМА\работа\створення презентацій\tvarini\ТВАРИНИ\LoupGaloppe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1" y="4714884"/>
            <a:ext cx="2866277" cy="1462091"/>
          </a:xfrm>
          <a:prstGeom prst="rect">
            <a:avLst/>
          </a:prstGeom>
          <a:noFill/>
        </p:spPr>
      </p:pic>
      <p:pic>
        <p:nvPicPr>
          <p:cNvPr id="7" name="Picture 7" descr="E:\МАМА\работа\створення презентацій\tvarini\ТВАРИНИ\Photo 10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1489184"/>
            <a:ext cx="1452564" cy="2011242"/>
          </a:xfrm>
          <a:prstGeom prst="rect">
            <a:avLst/>
          </a:prstGeom>
          <a:noFill/>
        </p:spPr>
      </p:pic>
      <p:pic>
        <p:nvPicPr>
          <p:cNvPr id="8" name="Picture 5" descr="E:\МАМА\работа\створення презентацій\tvarini\ТВАРИНИ\ElephantLeveTrompe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3643314"/>
            <a:ext cx="3325334" cy="2505085"/>
          </a:xfrm>
          <a:prstGeom prst="rect">
            <a:avLst/>
          </a:prstGeom>
          <a:noFill/>
        </p:spPr>
      </p:pic>
      <p:pic>
        <p:nvPicPr>
          <p:cNvPr id="9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500570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00063" y="357167"/>
            <a:ext cx="8229600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Художник анімаліст </a:t>
            </a:r>
            <a:br>
              <a:rPr lang="uk-UA" sz="54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54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Василь Ватагін</a:t>
            </a:r>
            <a:endParaRPr lang="ru-RU" sz="5400" b="1" dirty="0" smtClean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Documents and Settings\Администратор\Рабочий стол\vavatagin196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43240" y="2071678"/>
            <a:ext cx="3195470" cy="4256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E:\МАМА\работа\створення презентацій\SHkola\Школа\imagesCAPHFNS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357694"/>
            <a:ext cx="2247900" cy="203835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Администратор\Рабочий стол\тварини\55ef28f4767dt.jpg"/>
          <p:cNvPicPr>
            <a:picLocks noChangeAspect="1" noChangeArrowheads="1"/>
          </p:cNvPicPr>
          <p:nvPr/>
        </p:nvPicPr>
        <p:blipFill>
          <a:blip r:embed="rId4" cstate="print"/>
          <a:srcRect l="5351" t="5515" r="3685"/>
          <a:stretch>
            <a:fillRect/>
          </a:stretch>
        </p:blipFill>
        <p:spPr bwMode="auto">
          <a:xfrm>
            <a:off x="2214546" y="3929066"/>
            <a:ext cx="404030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28625" y="214290"/>
            <a:ext cx="8329613" cy="1143023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rgbClr val="0070C0"/>
                </a:solidFill>
                <a:effectLst>
                  <a:glow rad="63500">
                    <a:srgbClr val="FDE8D7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Наші друзі </a:t>
            </a:r>
            <a:endParaRPr lang="ru-RU" sz="6000" b="1" dirty="0" smtClean="0">
              <a:solidFill>
                <a:srgbClr val="0070C0"/>
              </a:solidFill>
              <a:effectLst>
                <a:glow rad="63500">
                  <a:srgbClr val="FDE8D7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 descr="C:\Documents and Settings\Администратор\Рабочий стол\тварини\791105a7e8a7t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6425" r="3623" b="4439"/>
          <a:stretch>
            <a:fillRect/>
          </a:stretch>
        </p:blipFill>
        <p:spPr>
          <a:xfrm>
            <a:off x="428596" y="1428736"/>
            <a:ext cx="3143272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 descr="C:\Documents and Settings\Администратор\Рабочий стол\тварини\43e68f3b093ct.jpg"/>
          <p:cNvPicPr>
            <a:picLocks noChangeAspect="1" noChangeArrowheads="1"/>
          </p:cNvPicPr>
          <p:nvPr/>
        </p:nvPicPr>
        <p:blipFill>
          <a:blip r:embed="rId6" cstate="print"/>
          <a:srcRect l="6780" t="4810" r="3390" b="5090"/>
          <a:stretch>
            <a:fillRect/>
          </a:stretch>
        </p:blipFill>
        <p:spPr bwMode="auto">
          <a:xfrm>
            <a:off x="5072066" y="1406647"/>
            <a:ext cx="3429024" cy="2368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Вознюк Тетяна Василівна</a:t>
            </a:r>
            <a:endParaRPr lang="ru-RU"/>
          </a:p>
        </p:txBody>
      </p:sp>
    </p:spTree>
  </p:cSld>
  <p:clrMapOvr>
    <a:masterClrMapping/>
  </p:clrMapOvr>
  <p:transition spd="med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theme/theme1.xml><?xml version="1.0" encoding="utf-8"?>
<a:theme xmlns:a="http://schemas.openxmlformats.org/drawingml/2006/main" name="Common_ID01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52</Words>
  <Application>Microsoft Office PowerPoint</Application>
  <PresentationFormat>Экран (4:3)</PresentationFormat>
  <Paragraphs>21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Common_ID01</vt:lpstr>
      <vt:lpstr>Анімалізм  як вид живопису</vt:lpstr>
      <vt:lpstr>Перші зображення тварин Малюнок з печери Альтаміра  в Іспанії</vt:lpstr>
      <vt:lpstr>Собака</vt:lpstr>
      <vt:lpstr>Коза </vt:lpstr>
      <vt:lpstr>Корова </vt:lpstr>
      <vt:lpstr>Кінь </vt:lpstr>
      <vt:lpstr>Кішка </vt:lpstr>
      <vt:lpstr>Вони такі всі різні, але красиві!</vt:lpstr>
      <vt:lpstr>Художник анімаліст  Василь Ватагін</vt:lpstr>
      <vt:lpstr>Наші друзі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Анімалізм  як вид живопису</dc:title>
  <cp:lastModifiedBy>Admin</cp:lastModifiedBy>
  <cp:revision>29</cp:revision>
  <dcterms:modified xsi:type="dcterms:W3CDTF">2012-01-18T18:27:44Z</dcterms:modified>
</cp:coreProperties>
</file>