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11.11.2011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3930" y="1052736"/>
            <a:ext cx="673613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0" b="1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</a:t>
            </a:r>
            <a:r>
              <a:rPr lang="uk-UA" sz="18000" b="1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і</a:t>
            </a:r>
            <a:r>
              <a:rPr lang="ru-RU" sz="18000" b="1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йна</a:t>
            </a:r>
            <a:endParaRPr lang="ru-RU" sz="18000" b="1" cap="all" dirty="0">
              <a:ln w="9000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87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77" r="5357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5075" y="1772816"/>
            <a:ext cx="6931706" cy="923330"/>
          </a:xfrm>
          <a:prstGeom prst="rect">
            <a:avLst/>
          </a:prstGeom>
          <a:noFill/>
        </p:spPr>
        <p:txBody>
          <a:bodyPr wrap="none" rtlCol="0">
            <a:prstTxWarp prst="textPlain">
              <a:avLst>
                <a:gd name="adj" fmla="val 50157"/>
              </a:avLst>
            </a:prstTxWarp>
            <a:spAutoFit/>
          </a:bodyPr>
          <a:lstStyle/>
          <a:p>
            <a:r>
              <a:rPr lang="uk-UA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Війна - найбільше з лих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3645024"/>
            <a:ext cx="608051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I </a:t>
            </a:r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виростають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поколiння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, </a:t>
            </a:r>
          </a:p>
          <a:p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Котрi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не </a:t>
            </a:r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чули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тишини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. </a:t>
            </a:r>
          </a:p>
          <a:p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О, </a:t>
            </a:r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найстрашнiше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з </a:t>
            </a:r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лiточислень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</a:p>
          <a:p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Вiйна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- </a:t>
            </a:r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вiйною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- до </a:t>
            </a:r>
            <a:r>
              <a:rPr lang="ru-RU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вiйни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! </a:t>
            </a:r>
          </a:p>
          <a:p>
            <a:r>
              <a:rPr lang="ru-RU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ru-RU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Л. Костенко </a:t>
            </a:r>
            <a:r>
              <a:rPr lang="ru-RU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endParaRPr lang="ru-RU" sz="3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181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" r="2857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Горизонтальный свиток 3"/>
          <p:cNvSpPr/>
          <p:nvPr/>
        </p:nvSpPr>
        <p:spPr>
          <a:xfrm>
            <a:off x="539552" y="404664"/>
            <a:ext cx="7272808" cy="1080120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Війна</a:t>
            </a:r>
            <a:r>
              <a:rPr lang="ru-RU" sz="36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людей </a:t>
            </a:r>
            <a:r>
              <a:rPr lang="ru-RU" sz="36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їсть</a:t>
            </a:r>
            <a:r>
              <a:rPr lang="ru-RU" sz="36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36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кров'ю</a:t>
            </a:r>
            <a:r>
              <a:rPr lang="ru-RU" sz="36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6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запиває</a:t>
            </a:r>
            <a:endParaRPr lang="ru-RU" sz="3600" b="1" dirty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                         </a:t>
            </a:r>
            <a:r>
              <a:rPr lang="ru-RU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українське</a:t>
            </a:r>
            <a:r>
              <a:rPr lang="ru-RU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b="1" dirty="0" err="1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прислів'я</a:t>
            </a:r>
            <a:endParaRPr lang="ru-RU" b="1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10410" y="1654019"/>
            <a:ext cx="7272808" cy="1152128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Нема моря без води, а війни без </a:t>
            </a:r>
            <a:r>
              <a:rPr lang="ru-RU" sz="32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крові</a:t>
            </a:r>
            <a:r>
              <a:rPr lang="ru-RU" sz="32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539552" y="3068960"/>
            <a:ext cx="7416824" cy="1440160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Війна</a:t>
            </a:r>
            <a:r>
              <a:rPr lang="ru-RU" sz="28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– </a:t>
            </a:r>
            <a:r>
              <a:rPr lang="ru-RU" sz="28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це</a:t>
            </a:r>
            <a:r>
              <a:rPr lang="ru-RU" sz="28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зло, </a:t>
            </a:r>
            <a:r>
              <a:rPr lang="ru-RU" sz="28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яке </a:t>
            </a:r>
            <a:r>
              <a:rPr lang="ru-RU" sz="28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ганьбить</a:t>
            </a:r>
            <a:r>
              <a:rPr lang="ru-RU" sz="28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людський</a:t>
            </a:r>
            <a:r>
              <a:rPr lang="ru-RU" sz="2800" b="1" dirty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рід</a:t>
            </a:r>
            <a:endParaRPr lang="ru-RU" sz="2800" b="1" dirty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                                       </a:t>
            </a:r>
            <a:r>
              <a:rPr lang="ru-RU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Ф. Фенелон</a:t>
            </a:r>
          </a:p>
        </p:txBody>
      </p:sp>
    </p:spTree>
    <p:extLst>
      <p:ext uri="{BB962C8B-B14F-4D97-AF65-F5344CB8AC3E}">
        <p14:creationId xmlns:p14="http://schemas.microsoft.com/office/powerpoint/2010/main" xmlns="" val="101801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90" r="3096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Загнутый угол 4"/>
          <p:cNvSpPr/>
          <p:nvPr/>
        </p:nvSpPr>
        <p:spPr>
          <a:xfrm>
            <a:off x="1601415" y="332656"/>
            <a:ext cx="5941168" cy="5832648"/>
          </a:xfrm>
          <a:prstGeom prst="foldedCorner">
            <a:avLst/>
          </a:prstGeom>
          <a:ln w="285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слова в</a:t>
            </a:r>
            <a:r>
              <a:rPr lang="en-US" sz="54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r>
              <a:rPr lang="ru-RU" sz="5400" b="1" cap="all" dirty="0" err="1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домо</a:t>
            </a:r>
            <a:r>
              <a:rPr lang="en-US" sz="54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ï </a:t>
            </a:r>
            <a:r>
              <a:rPr lang="ru-RU" sz="54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en-US" sz="54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r>
              <a:rPr lang="ru-RU" sz="5400" b="1" cap="all" dirty="0" err="1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сн</a:t>
            </a:r>
            <a:r>
              <a:rPr lang="en-US" sz="54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i: </a:t>
            </a:r>
          </a:p>
          <a:p>
            <a:pPr algn="ctr"/>
            <a:endParaRPr lang="en-US" sz="4800" b="1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Убийте в</a:t>
            </a:r>
            <a:r>
              <a:rPr lang="en-US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r>
              <a:rPr lang="ru-RU" sz="4800" i="1" cap="all" dirty="0" err="1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йну</a:t>
            </a:r>
            <a:r>
              <a:rPr lang="ru-RU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</a:p>
          <a:p>
            <a:pPr algn="ctr"/>
            <a:r>
              <a:rPr lang="ru-RU" sz="4800" i="1" cap="all" dirty="0" err="1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Проклян</a:t>
            </a:r>
            <a:r>
              <a:rPr lang="en-US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r>
              <a:rPr lang="ru-RU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те в</a:t>
            </a:r>
            <a:r>
              <a:rPr lang="en-US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r>
              <a:rPr lang="ru-RU" sz="4800" i="1" cap="all" dirty="0" err="1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йну</a:t>
            </a:r>
            <a:r>
              <a:rPr lang="ru-RU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</a:p>
          <a:p>
            <a:pPr algn="ctr"/>
            <a:r>
              <a:rPr lang="ru-RU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люди </a:t>
            </a:r>
            <a:r>
              <a:rPr lang="ru-RU" sz="4800" i="1" cap="all" dirty="0" err="1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Земл</a:t>
            </a:r>
            <a:r>
              <a:rPr lang="en-US" sz="4800" i="1" cap="all" dirty="0">
                <a:ln w="9000" cmpd="sng">
                  <a:solidFill>
                    <a:schemeClr val="tx2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i!</a:t>
            </a:r>
          </a:p>
        </p:txBody>
      </p:sp>
    </p:spTree>
    <p:extLst>
      <p:ext uri="{BB962C8B-B14F-4D97-AF65-F5344CB8AC3E}">
        <p14:creationId xmlns:p14="http://schemas.microsoft.com/office/powerpoint/2010/main" xmlns="" val="86047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4041" y="671691"/>
            <a:ext cx="7776864" cy="61863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400" b="1" cap="all" dirty="0" smtClean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. </a:t>
            </a:r>
            <a:r>
              <a:rPr lang="ru-RU" sz="4400" b="1" cap="all" dirty="0" smtClean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Драч 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"Н</a:t>
            </a:r>
            <a:r>
              <a:rPr lang="en-US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ж у </a:t>
            </a:r>
            <a:r>
              <a:rPr lang="ru-RU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сонц</a:t>
            </a:r>
            <a:r>
              <a:rPr lang="en-US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" 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про божев</a:t>
            </a:r>
            <a:r>
              <a:rPr lang="en-US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льну мат</a:t>
            </a:r>
            <a:r>
              <a:rPr lang="en-US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р, в</a:t>
            </a:r>
            <a:r>
              <a:rPr lang="en-US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д горя яко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ï 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нав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ть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 Врубел</a:t>
            </a:r>
            <a:r>
              <a:rPr lang="en-US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в "Демон" жахнувся. В хат</a:t>
            </a:r>
            <a:r>
              <a:rPr lang="en-US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у не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ï 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сид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ли собака, к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т 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 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п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вень, яким вона п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дносила чарки, називаючи 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ï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х 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менами </a:t>
            </a:r>
            <a:r>
              <a:rPr lang="ru-RU" sz="4400" b="1" cap="all" dirty="0" err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син</a:t>
            </a:r>
            <a:r>
              <a:rPr lang="en-US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i</a:t>
            </a:r>
            <a:r>
              <a:rPr lang="ru-RU" sz="4400" b="1" cap="all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</a:rPr>
              <a:t>в. </a:t>
            </a:r>
          </a:p>
        </p:txBody>
      </p:sp>
      <p:sp>
        <p:nvSpPr>
          <p:cNvPr id="6" name="Лента лицом вверх 5"/>
          <p:cNvSpPr/>
          <p:nvPr/>
        </p:nvSpPr>
        <p:spPr>
          <a:xfrm>
            <a:off x="1835696" y="188640"/>
            <a:ext cx="5472608" cy="483051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Приклад з літератури:</a:t>
            </a:r>
          </a:p>
        </p:txBody>
      </p:sp>
    </p:spTree>
    <p:extLst>
      <p:ext uri="{BB962C8B-B14F-4D97-AF65-F5344CB8AC3E}">
        <p14:creationId xmlns:p14="http://schemas.microsoft.com/office/powerpoint/2010/main" xmlns="" val="226965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2" r="1309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Овальная выноска 3"/>
          <p:cNvSpPr/>
          <p:nvPr/>
        </p:nvSpPr>
        <p:spPr>
          <a:xfrm>
            <a:off x="863587" y="822446"/>
            <a:ext cx="7416824" cy="4896544"/>
          </a:xfrm>
          <a:prstGeom prst="wedgeEllipseCallout">
            <a:avLst/>
          </a:prstGeom>
          <a:ln w="285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Будь проклят той, хто зважиться забути, Будь проклят той, хто скаже нам: "Прости!" - вiд усього серця проголошує М. Бажан над </a:t>
            </a:r>
            <a:r>
              <a:rPr lang="ru-RU" sz="3200" b="1" cap="all" dirty="0" err="1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Бабиним</a:t>
            </a:r>
            <a:r>
              <a:rPr lang="ru-RU" sz="3200" b="1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Яром у Києвi </a:t>
            </a:r>
          </a:p>
        </p:txBody>
      </p:sp>
    </p:spTree>
    <p:extLst>
      <p:ext uri="{BB962C8B-B14F-4D97-AF65-F5344CB8AC3E}">
        <p14:creationId xmlns:p14="http://schemas.microsoft.com/office/powerpoint/2010/main" xmlns="" val="289690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04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72" r="3453"/>
          <a:stretch/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105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Вертикальный свиток 3"/>
          <p:cNvSpPr/>
          <p:nvPr/>
        </p:nvSpPr>
        <p:spPr>
          <a:xfrm>
            <a:off x="1043608" y="324474"/>
            <a:ext cx="5904656" cy="5909310"/>
          </a:xfrm>
          <a:prstGeom prst="vertic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"Не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можна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припустити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щоб люди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спрямували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на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своє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власне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знищення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i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сили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природи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і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ті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600" b="1" dirty="0" err="1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сили</a:t>
            </a:r>
            <a:r>
              <a:rPr lang="ru-RU" sz="3600" b="1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якi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вони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зумiли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вiдкрити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i </a:t>
            </a:r>
            <a:r>
              <a:rPr lang="ru-RU" sz="3600" b="1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пiдкорити</a:t>
            </a:r>
            <a:r>
              <a:rPr lang="ru-RU" sz="3600" b="1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xmlns="" val="43176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Горизонтальный свиток 3"/>
          <p:cNvSpPr/>
          <p:nvPr/>
        </p:nvSpPr>
        <p:spPr>
          <a:xfrm>
            <a:off x="1691680" y="260648"/>
            <a:ext cx="5616624" cy="115212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«Подвиг сержанта Якова </a:t>
            </a:r>
            <a:r>
              <a:rPr lang="ru-RU" sz="24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Приходька</a:t>
            </a:r>
            <a:r>
              <a:rPr lang="ru-RU" sz="24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 </a:t>
            </a:r>
            <a:r>
              <a:rPr lang="ru-RU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Ф. </a:t>
            </a:r>
            <a:r>
              <a:rPr lang="ru-RU" sz="24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Самусєва</a:t>
            </a:r>
            <a:endParaRPr lang="ru-RU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51520" y="1419537"/>
            <a:ext cx="6408712" cy="158417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36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Корсунь-Шевченківський</a:t>
            </a:r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 </a:t>
            </a:r>
            <a:r>
              <a:rPr lang="ru-RU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М. Базилева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547664" y="3395463"/>
            <a:ext cx="6048672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«Ми </a:t>
            </a:r>
            <a:r>
              <a:rPr lang="ru-RU" sz="28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знову</a:t>
            </a:r>
            <a:r>
              <a:rPr lang="ru-RU" sz="28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на </a:t>
            </a:r>
            <a:r>
              <a:rPr lang="ru-RU" sz="28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Шипці</a:t>
            </a:r>
            <a:r>
              <a:rPr lang="ru-RU" sz="28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r>
              <a:rPr lang="ru-RU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В. </a:t>
            </a:r>
            <a:r>
              <a:rPr lang="ru-RU" sz="28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Любчика</a:t>
            </a:r>
            <a:r>
              <a:rPr lang="ru-RU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00680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72" r="3809"/>
          <a:stretch/>
        </p:blipFill>
        <p:spPr>
          <a:xfrm>
            <a:off x="0" y="-4802"/>
            <a:ext cx="9144000" cy="6857999"/>
          </a:xfrm>
          <a:prstGeom prst="rect">
            <a:avLst/>
          </a:prstGeom>
        </p:spPr>
      </p:pic>
      <p:sp>
        <p:nvSpPr>
          <p:cNvPr id="7" name="Багетная рамка 6"/>
          <p:cNvSpPr/>
          <p:nvPr/>
        </p:nvSpPr>
        <p:spPr>
          <a:xfrm>
            <a:off x="503548" y="404664"/>
            <a:ext cx="8136904" cy="590465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46213" y="1527686"/>
            <a:ext cx="3312368" cy="35283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П. </a:t>
            </a:r>
            <a:r>
              <a:rPr lang="ru-RU" sz="36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Тичини</a:t>
            </a:r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М. </a:t>
            </a:r>
            <a:r>
              <a:rPr lang="ru-RU" sz="36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Рильського</a:t>
            </a:r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В. </a:t>
            </a:r>
            <a:r>
              <a:rPr lang="ru-RU" sz="36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Сосюри</a:t>
            </a:r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М. Бажана, </a:t>
            </a:r>
          </a:p>
          <a:p>
            <a:pPr algn="ctr"/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Ю. </a:t>
            </a:r>
            <a:r>
              <a:rPr lang="ru-RU" sz="36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Яновського</a:t>
            </a:r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sz="36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О. </a:t>
            </a:r>
            <a:r>
              <a:rPr lang="ru-RU" sz="36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Довженка</a:t>
            </a:r>
            <a:endParaRPr lang="ru-RU" sz="3600" b="1" dirty="0">
              <a:ln w="1143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1867447"/>
            <a:ext cx="2231136" cy="27934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65" b="14800"/>
          <a:stretch/>
        </p:blipFill>
        <p:spPr>
          <a:xfrm>
            <a:off x="4965375" y="1527686"/>
            <a:ext cx="2768352" cy="37930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9740" y="1359193"/>
            <a:ext cx="2971800" cy="381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9740" y="1355812"/>
            <a:ext cx="2996530" cy="39615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417"/>
          <a:stretch/>
        </p:blipFill>
        <p:spPr>
          <a:xfrm>
            <a:off x="4645870" y="1336687"/>
            <a:ext cx="3200400" cy="39806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9756" y="1326468"/>
            <a:ext cx="2792627" cy="408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749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088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667" t="50000" r="501" b="930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Горизонтальный свиток 3"/>
          <p:cNvSpPr/>
          <p:nvPr/>
        </p:nvSpPr>
        <p:spPr>
          <a:xfrm>
            <a:off x="575556" y="728700"/>
            <a:ext cx="7992888" cy="5400600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Війна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—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надзвичайне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випробування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в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житті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кожної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окремої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людини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і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нації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загалом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Під час війни особливо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яскраво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проявляються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як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кращі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так і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гірші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риси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людей. Вони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здатні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до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вершинних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злетів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духу, але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можуть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і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опускатися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до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негідних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низьких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200" b="1" dirty="0" err="1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вчинків</a:t>
            </a:r>
            <a:r>
              <a:rPr lang="ru-RU" sz="3200" b="1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463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3724</TotalTime>
  <Words>317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Денис</cp:lastModifiedBy>
  <cp:revision>30</cp:revision>
  <dcterms:created xsi:type="dcterms:W3CDTF">2011-10-26T13:45:46Z</dcterms:created>
  <dcterms:modified xsi:type="dcterms:W3CDTF">2011-11-11T08:21:41Z</dcterms:modified>
</cp:coreProperties>
</file>