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4" descr=" [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00034" y="500042"/>
            <a:ext cx="7858180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 smtClean="0">
                <a:solidFill>
                  <a:srgbClr val="FFC000"/>
                </a:solidFill>
                <a:latin typeface="Algerian" pitchFamily="82" charset="0"/>
              </a:rPr>
              <a:t>Weihnachten</a:t>
            </a:r>
            <a:endParaRPr lang="ru-RU" sz="60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42913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Das schönste  und größte Fest in Deutschland</a:t>
            </a:r>
            <a:endParaRPr lang="ru-RU" sz="3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071942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28596" y="4786313"/>
            <a:ext cx="7143800" cy="1385887"/>
          </a:xfrm>
        </p:spPr>
        <p:txBody>
          <a:bodyPr>
            <a:noAutofit/>
          </a:bodyPr>
          <a:lstStyle/>
          <a:p>
            <a:r>
              <a:rPr lang="de-DE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Die Vorbereitung auf  Weihnachten beginnt schon Wochen vorher. Ende November eröffnet man in vielen Städten und Orten Weihnachtsmärkte</a:t>
            </a:r>
            <a:endParaRPr lang="ru-RU" sz="2400" i="1" dirty="0"/>
          </a:p>
        </p:txBody>
      </p:sp>
      <p:pic>
        <p:nvPicPr>
          <p:cNvPr id="1026" name="Picture 2" descr="C:\Users\Ира\Desktop\проект рождество\18bf33731ebf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2"/>
          <a:srcRect t="265" b="265"/>
          <a:stretch>
            <a:fillRect/>
          </a:stretch>
        </p:blipFill>
        <p:spPr bwMode="auto">
          <a:xfrm>
            <a:off x="1428728" y="428604"/>
            <a:ext cx="5486400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а\Desktop\проект рождество\article_image-image-artic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3600925" cy="2857520"/>
          </a:xfrm>
          <a:prstGeom prst="rect">
            <a:avLst/>
          </a:prstGeom>
          <a:noFill/>
        </p:spPr>
      </p:pic>
      <p:pic>
        <p:nvPicPr>
          <p:cNvPr id="2051" name="Picture 3" descr="C:\Users\Ира\Desktop\проект рождество\pc072454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928670"/>
            <a:ext cx="3852389" cy="2943225"/>
          </a:xfrm>
          <a:prstGeom prst="rect">
            <a:avLst/>
          </a:prstGeom>
          <a:noFill/>
        </p:spPr>
      </p:pic>
      <p:pic>
        <p:nvPicPr>
          <p:cNvPr id="2052" name="Picture 4" descr="C:\Users\Ира\Desktop\проект рождество\k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071810"/>
            <a:ext cx="3595718" cy="26668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4286256"/>
            <a:ext cx="4857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Hier verkauft man Tannenbäume, Tannenschmuck, Spielzeuge, Kerzen, Weihnachtspyramiden, Süßigkeiten. Viele Attraktionen, Schaukeln und Karussells locken die Kinder an. 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50006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i="1" dirty="0" smtClean="0"/>
              <a:t> </a:t>
            </a:r>
            <a:r>
              <a:rPr lang="de-DE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Vier Sonntage vor dem Weihnachtsfest beginnt die Adventzeit. Man hängt in Wohnungen und Kirchen Adventskränze mit vier Kerzen auf.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C:\Users\Ира\Desktop\проект рождество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3116"/>
            <a:ext cx="2540000" cy="3187700"/>
          </a:xfrm>
          <a:prstGeom prst="rect">
            <a:avLst/>
          </a:prstGeom>
          <a:noFill/>
        </p:spPr>
      </p:pic>
      <p:pic>
        <p:nvPicPr>
          <p:cNvPr id="3077" name="Picture 5" descr="C:\Users\Ира\Desktop\проект рождество\2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500307"/>
            <a:ext cx="3983531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785926"/>
            <a:ext cx="45339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500034" y="1071546"/>
            <a:ext cx="5429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Am ersten Sonntag zündet man die erste Kerze an, am zweiten die zweite </a:t>
            </a:r>
            <a:r>
              <a:rPr lang="de-DE" sz="28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usw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Ира\Desktop\проект рождество\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001179"/>
            <a:ext cx="4533908" cy="339618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4929198"/>
            <a:ext cx="7682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Am vierten Sonntag brennen alle vier Kerzen</a:t>
            </a:r>
            <a:r>
              <a:rPr lang="de-DE" i="1" dirty="0" smtClean="0"/>
              <a:t>. </a:t>
            </a:r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ра\Desktop\проект рождество\3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2936983" cy="3405198"/>
          </a:xfrm>
          <a:prstGeom prst="rect">
            <a:avLst/>
          </a:prstGeom>
          <a:noFill/>
        </p:spPr>
      </p:pic>
      <p:pic>
        <p:nvPicPr>
          <p:cNvPr id="3075" name="Picture 3" descr="C:\Users\Ира\Desktop\проект рождество\3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6220" y="571480"/>
            <a:ext cx="2375314" cy="3571900"/>
          </a:xfrm>
          <a:prstGeom prst="rect">
            <a:avLst/>
          </a:prstGeom>
          <a:noFill/>
        </p:spPr>
      </p:pic>
      <p:pic>
        <p:nvPicPr>
          <p:cNvPr id="3076" name="Picture 4" descr="C:\Users\Ира\Desktop\проект рождество\2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2500306"/>
            <a:ext cx="4762500" cy="21240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5072074"/>
            <a:ext cx="76438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Die Kinder besorgen einen Adventskalender, wo sich 24 kleine Fensterchen befinden.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85794"/>
            <a:ext cx="60722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i="1" dirty="0" smtClean="0"/>
              <a:t> </a:t>
            </a:r>
            <a:r>
              <a:rPr lang="de-DE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Mit großer Ungeduld erwarten die Kinder den 6. Dezember, den Nikolaustag.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C:\Users\Ира\Desktop\проект рождество\RTEmagicC_500Nikolaus11238843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857364"/>
            <a:ext cx="3762388" cy="38188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ра\Desktop\проект рождество\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3545184" cy="43577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786314" y="1285860"/>
            <a:ext cx="407196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In der Nacht  kommt der Nikolaus und steckt Süßigkeiten und Geschenke in die Schuhe oder Stiefel den Kindern.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00050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Am Abend des 24. Dezember versammelt sich die ganze Familie um den Weihnachtsbaum.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weihnachten2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290"/>
            <a:ext cx="2571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Ира\Desktop\проект рождество\2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71480"/>
            <a:ext cx="381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4643446"/>
            <a:ext cx="7429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Am Abend sitzt die ganze Familie am Weihnachtstisch. Man isst Weihnachtsgans </a:t>
            </a:r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und Stollen und </a:t>
            </a:r>
            <a:r>
              <a:rPr lang="de-DE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 Bold" pitchFamily="18" charset="0"/>
              </a:rPr>
              <a:t>trinkt Wein.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7" descr=" [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857364"/>
            <a:ext cx="3357563" cy="251777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6" descr="stolle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2583021" cy="1927776"/>
          </a:xfrm>
          <a:prstGeom prst="rect">
            <a:avLst/>
          </a:prstGeom>
          <a:noFill/>
        </p:spPr>
      </p:pic>
      <p:pic>
        <p:nvPicPr>
          <p:cNvPr id="7" name="Рисунок 26" descr="Документальные кадры - Гусь в яблоках, ой , то есть яблоки в гусе... [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28604"/>
            <a:ext cx="2662196" cy="185737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ра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5500702"/>
            <a:ext cx="73581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6000" kern="10" dirty="0" smtClean="0">
                <a:ln w="9525">
                  <a:round/>
                  <a:headEnd/>
                  <a:tailEnd/>
                </a:ln>
                <a:solidFill>
                  <a:srgbClr val="FFC000"/>
                </a:solidFill>
                <a:latin typeface="Brush Script Std" pitchFamily="66" charset="0"/>
              </a:rPr>
              <a:t>Frohe Weihnachten!</a:t>
            </a:r>
            <a:endParaRPr lang="ru-RU" sz="6000" kern="10" dirty="0">
              <a:ln w="9525">
                <a:round/>
                <a:headEnd/>
                <a:tailEnd/>
              </a:ln>
              <a:solidFill>
                <a:srgbClr val="FFC000"/>
              </a:solidFill>
              <a:latin typeface="Impac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182</Words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Ира</cp:lastModifiedBy>
  <cp:revision>12</cp:revision>
  <dcterms:created xsi:type="dcterms:W3CDTF">2010-12-07T11:57:16Z</dcterms:created>
  <dcterms:modified xsi:type="dcterms:W3CDTF">2010-12-07T15:44:14Z</dcterms:modified>
</cp:coreProperties>
</file>