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BE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10ED4F1-44A8-4D89-979F-2AA7569C5148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00AA0CD-D496-43C9-B54E-F758FC1B9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B70C05-BBC4-4979-9607-A7FFB598BA0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34CED-CE9E-4FEA-A9BA-0100CB1F1260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D7227-F989-4707-8AC4-ABE5671EF2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79BDD-F326-4F8C-8578-DFB94C55137D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0530A-93C6-48B5-A9D1-7253BFBC2E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CA449-2232-45E0-B470-5512B063A6A3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74CD7-80C7-4E62-A665-7E57951FC2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76BAA-032A-4D68-8214-74491721F83F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712D4-3375-4B29-92E9-10E365B90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53E65-1870-44FF-8291-0F760D59940C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9D28D-6069-46F3-82C6-490D221AA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27CE1-69FF-47DC-9606-5357E93697DA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B6D0F-4D5E-4466-B139-0BE80C8853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C436F-B286-4A6C-B3B6-7DD4DF8D2082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3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C0EDC-6DF9-4CDD-8222-ABFA9B2C58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5522D-F97F-4FA9-A452-C46BAE15A221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38016-3113-4881-A0A3-69963D5F3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56C28-1B3B-40B4-9F52-F2BC2020B1EC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7A4F7-A8B3-43DD-A031-0483619F5B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EBAE3-74D7-4218-BBB8-AC19918CADEE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45E15-8DD0-4684-BCB2-CA619F80F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4A40B-A07D-4F93-A1E8-912DEDEF4F35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19197-6E28-41B3-9F88-7F94AFD10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2AFC55-640D-4983-9EA0-80C64336AB59}" type="datetimeFigureOut">
              <a:rPr lang="ru-RU"/>
              <a:pPr>
                <a:defRPr/>
              </a:pPr>
              <a:t>14.02.2012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869756-C5F6-4CCD-BF3E-8738731B6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0" r:id="rId6"/>
    <p:sldLayoutId id="2147483669" r:id="rId7"/>
    <p:sldLayoutId id="2147483676" r:id="rId8"/>
    <p:sldLayoutId id="2147483668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852988"/>
            <a:ext cx="8458200" cy="12223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 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Содержимое 3" descr="IMG_125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14290"/>
            <a:ext cx="852643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Встав пропущену букву»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88" y="2000250"/>
            <a:ext cx="8215312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Ц…к…в…</a:t>
            </a:r>
            <a:r>
              <a:rPr lang="ru-RU" sz="6600" b="1" dirty="0" err="1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й</a:t>
            </a:r>
            <a:r>
              <a:rPr lang="ru-RU" sz="66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св…т</a:t>
            </a:r>
            <a:endParaRPr lang="ru-RU" sz="1600" b="1" dirty="0">
              <a:ln w="17780" cmpd="sng">
                <a:noFill/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н…</a:t>
            </a:r>
            <a:r>
              <a:rPr lang="ru-RU" sz="6600" b="1" dirty="0" err="1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вк</a:t>
            </a:r>
            <a:r>
              <a:rPr lang="ru-RU" sz="66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…л…  т…б…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500306"/>
            <a:ext cx="7929618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Цікавий</a:t>
            </a:r>
            <a:r>
              <a:rPr lang="ru-RU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світ</a:t>
            </a:r>
            <a:r>
              <a:rPr lang="ru-RU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навколо</a:t>
            </a:r>
            <a:r>
              <a:rPr lang="ru-RU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тебе!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357166"/>
            <a:ext cx="712041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</a:t>
            </a:r>
            <a:r>
              <a:rPr lang="ru-RU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Цікава</a:t>
            </a: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 математика»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3108" y="2714620"/>
            <a:ext cx="4485267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err="1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Володимир</a:t>
            </a:r>
            <a:endParaRPr lang="ru-RU" sz="6600" b="1" dirty="0">
              <a:ln w="24500" cmpd="dbl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4857760"/>
            <a:ext cx="3134192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600" b="1" dirty="0">
                <a:ln w="24500" cmpd="dbl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Сосюра</a:t>
            </a:r>
            <a:endParaRPr lang="ru-RU" sz="6600" b="1" dirty="0">
              <a:ln w="24500" cmpd="dbl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4013" y="1785938"/>
            <a:ext cx="8636000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Вовк–</a:t>
            </a:r>
            <a:r>
              <a:rPr lang="ru-RU" sz="48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вк</a:t>
            </a:r>
            <a:r>
              <a:rPr lang="ru-RU" sz="48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+лось – </a:t>
            </a:r>
            <a:r>
              <a:rPr lang="ru-RU" sz="48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сь</a:t>
            </a:r>
            <a:r>
              <a:rPr lang="ru-RU" sz="48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+ </a:t>
            </a:r>
            <a:r>
              <a:rPr lang="ru-RU" sz="48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дим</a:t>
            </a:r>
            <a:r>
              <a:rPr lang="ru-RU" sz="48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+ </a:t>
            </a:r>
            <a:r>
              <a:rPr lang="ru-RU" sz="48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ир</a:t>
            </a:r>
            <a:endParaRPr lang="ru-RU" sz="48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3000" y="4000500"/>
            <a:ext cx="734060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Сосна – на + </a:t>
            </a: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юрі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– </a:t>
            </a: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і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+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3" descr="1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214313"/>
            <a:ext cx="51308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>
          <a:xfrm>
            <a:off x="2214563" y="1071563"/>
            <a:ext cx="5643562" cy="26431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uk-UA" sz="6000" smtClean="0">
                <a:solidFill>
                  <a:schemeClr val="tx1"/>
                </a:solidFill>
              </a:rPr>
              <a:t>вуста</a:t>
            </a:r>
          </a:p>
          <a:p>
            <a:pPr>
              <a:buFont typeface="Wingdings 2" pitchFamily="18" charset="2"/>
              <a:buNone/>
            </a:pPr>
            <a:r>
              <a:rPr lang="uk-UA" sz="6000" smtClean="0">
                <a:solidFill>
                  <a:schemeClr val="tx1"/>
                </a:solidFill>
              </a:rPr>
              <a:t>оточив</a:t>
            </a:r>
          </a:p>
          <a:p>
            <a:pPr>
              <a:buFont typeface="Wingdings 2" pitchFamily="18" charset="2"/>
              <a:buNone/>
            </a:pPr>
            <a:r>
              <a:rPr lang="uk-UA" sz="6000" smtClean="0">
                <a:solidFill>
                  <a:schemeClr val="tx1"/>
                </a:solidFill>
              </a:rPr>
              <a:t>краєвиди</a:t>
            </a:r>
          </a:p>
          <a:p>
            <a:pPr>
              <a:buFont typeface="Wingdings 2" pitchFamily="18" charset="2"/>
              <a:buNone/>
            </a:pPr>
            <a:r>
              <a:rPr lang="uk-UA" sz="6000" smtClean="0">
                <a:solidFill>
                  <a:schemeClr val="tx1"/>
                </a:solidFill>
              </a:rPr>
              <a:t>безнастанне</a:t>
            </a:r>
          </a:p>
          <a:p>
            <a:pPr>
              <a:buFont typeface="Wingdings 2" pitchFamily="18" charset="2"/>
              <a:buNone/>
            </a:pPr>
            <a:r>
              <a:rPr lang="uk-UA" sz="6000" smtClean="0">
                <a:solidFill>
                  <a:schemeClr val="tx1"/>
                </a:solidFill>
              </a:rPr>
              <a:t>лепетаннячко</a:t>
            </a:r>
            <a:endParaRPr lang="ru-RU" sz="6000" smtClean="0">
              <a:solidFill>
                <a:schemeClr val="tx1"/>
              </a:solidFill>
            </a:endParaRPr>
          </a:p>
        </p:txBody>
      </p:sp>
      <p:sp>
        <p:nvSpPr>
          <p:cNvPr id="19458" name="Прямоугольник 4"/>
          <p:cNvSpPr>
            <a:spLocks noChangeArrowheads="1"/>
          </p:cNvSpPr>
          <p:nvPr/>
        </p:nvSpPr>
        <p:spPr bwMode="auto">
          <a:xfrm>
            <a:off x="3357563" y="2000250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9459" name="Прямоугольник 5"/>
          <p:cNvSpPr>
            <a:spLocks noChangeArrowheads="1"/>
          </p:cNvSpPr>
          <p:nvPr/>
        </p:nvSpPr>
        <p:spPr bwMode="auto">
          <a:xfrm>
            <a:off x="3286125" y="785813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9460" name="Прямоугольник 6"/>
          <p:cNvSpPr>
            <a:spLocks noChangeArrowheads="1"/>
          </p:cNvSpPr>
          <p:nvPr/>
        </p:nvSpPr>
        <p:spPr bwMode="auto">
          <a:xfrm>
            <a:off x="3714750" y="3071813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9461" name="Прямоугольник 7"/>
          <p:cNvSpPr>
            <a:spLocks noChangeArrowheads="1"/>
          </p:cNvSpPr>
          <p:nvPr/>
        </p:nvSpPr>
        <p:spPr bwMode="auto">
          <a:xfrm>
            <a:off x="4286250" y="4143375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9462" name="Прямоугольник 8"/>
          <p:cNvSpPr>
            <a:spLocks noChangeArrowheads="1"/>
          </p:cNvSpPr>
          <p:nvPr/>
        </p:nvSpPr>
        <p:spPr bwMode="auto">
          <a:xfrm>
            <a:off x="3714750" y="5286375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>
                <a:latin typeface="Aharoni"/>
                <a:ea typeface="Aharoni"/>
                <a:cs typeface="Aharoni"/>
              </a:rPr>
              <a:t>‘</a:t>
            </a:r>
            <a:endParaRPr lang="ru-RU" sz="600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7290" y="0"/>
            <a:ext cx="6743897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Читай правильно!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285728"/>
            <a:ext cx="505478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</a:t>
            </a:r>
            <a:r>
              <a:rPr lang="uk-UA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Утвори пару</a:t>
            </a: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2214563"/>
            <a:ext cx="3438525" cy="31702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вуста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оточив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краєвиди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безнастанне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лепетаннячко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97508" y="2214554"/>
            <a:ext cx="4746492" cy="31700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картини природи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обступив навколо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губи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нерозбірлива мова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постійне, без упину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571625" y="2643188"/>
            <a:ext cx="2714625" cy="1214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2000250" y="3214688"/>
            <a:ext cx="2428875" cy="71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500313" y="2643188"/>
            <a:ext cx="1857375" cy="1214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143250" y="4429125"/>
            <a:ext cx="1357313" cy="6429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714750" y="4572000"/>
            <a:ext cx="714375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6" name="Picture 2" descr="H:\DCIM\118___07\IMG_12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857375"/>
            <a:ext cx="70485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313" y="0"/>
            <a:ext cx="8978900" cy="16922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В. Сосюра</a:t>
            </a:r>
            <a:endParaRPr lang="ru-RU" sz="54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“ Сходить день і  знову гасне ”</a:t>
            </a:r>
            <a:endParaRPr lang="ru-RU" sz="50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57375" y="214313"/>
            <a:ext cx="449262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</a:t>
            </a:r>
            <a:r>
              <a:rPr lang="uk-UA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Хто який? </a:t>
            </a: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50" y="1143000"/>
            <a:ext cx="1571625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весела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25" y="3071813"/>
            <a:ext cx="2500313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неслухняна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3188" y="5643563"/>
            <a:ext cx="2428875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турботливий</a:t>
            </a:r>
            <a:endParaRPr lang="ru-RU" sz="3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29000" y="1214438"/>
            <a:ext cx="2000250" cy="500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уважний</a:t>
            </a:r>
            <a:endParaRPr lang="ru-RU" sz="32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71813" y="4429125"/>
            <a:ext cx="2071687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маленька</a:t>
            </a:r>
            <a:endParaRPr lang="ru-RU" sz="32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71688" y="2143125"/>
            <a:ext cx="2000250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сердитий</a:t>
            </a:r>
            <a:endParaRPr lang="ru-RU" sz="3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71938" y="1928813"/>
            <a:ext cx="2143125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dirty="0"/>
              <a:t>допитлива</a:t>
            </a:r>
            <a:endParaRPr lang="ru-RU" sz="3200" dirty="0"/>
          </a:p>
        </p:txBody>
      </p:sp>
      <p:pic>
        <p:nvPicPr>
          <p:cNvPr id="22537" name="Рисунок 13" descr="grandfathe-picture-colo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25" y="1887538"/>
            <a:ext cx="34290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Рисунок 14" descr="ballerina-child-picture-color - копия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0413" y="1071563"/>
            <a:ext cx="3303587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8 0.00902 C 0.00191 0.21924 0.03507 0.42946 0.05191 0.51526 C 0.06875 0.60106 0.07014 0.5185 0.07049 0.52336 C 0.07083 0.52822 0.05122 0.54602 0.05347 0.54394 C 0.05573 0.54186 0.06997 0.52637 0.0842 0.5111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7 0.00671 L 0.30295 0.18525 " pathEditMode="relative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6161E-6 L 0.80017 0.7268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74 -0.003 L -0.30469 -0.650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1.16559E-6 L -0.21268 0.0525 " pathEditMode="relative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3552825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uk-UA" sz="5400" smtClean="0">
                <a:solidFill>
                  <a:schemeClr val="tx1"/>
                </a:solidFill>
              </a:rPr>
              <a:t>Машина - </a:t>
            </a:r>
          </a:p>
          <a:p>
            <a:pPr>
              <a:buFont typeface="Wingdings 2" pitchFamily="18" charset="2"/>
              <a:buNone/>
            </a:pPr>
            <a:r>
              <a:rPr lang="uk-UA" sz="5400" smtClean="0">
                <a:solidFill>
                  <a:schemeClr val="tx1"/>
                </a:solidFill>
              </a:rPr>
              <a:t>віти -</a:t>
            </a:r>
          </a:p>
          <a:p>
            <a:pPr>
              <a:buFont typeface="Wingdings 2" pitchFamily="18" charset="2"/>
              <a:buNone/>
            </a:pPr>
            <a:r>
              <a:rPr lang="uk-UA" sz="5400" smtClean="0">
                <a:solidFill>
                  <a:schemeClr val="tx1"/>
                </a:solidFill>
              </a:rPr>
              <a:t>живе - </a:t>
            </a:r>
          </a:p>
          <a:p>
            <a:pPr>
              <a:buFont typeface="Wingdings 2" pitchFamily="18" charset="2"/>
              <a:buNone/>
            </a:pPr>
            <a:r>
              <a:rPr lang="uk-UA" sz="5400" smtClean="0">
                <a:solidFill>
                  <a:schemeClr val="tx1"/>
                </a:solidFill>
              </a:rPr>
              <a:t>привіт -  </a:t>
            </a:r>
            <a:endParaRPr lang="ru-RU" sz="5400" smtClean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500" y="214313"/>
            <a:ext cx="2916238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</a:t>
            </a:r>
            <a:r>
              <a:rPr lang="uk-UA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Рими </a:t>
            </a: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»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286125" y="1571625"/>
            <a:ext cx="85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>
                <a:latin typeface="Times New Roman" pitchFamily="18" charset="0"/>
              </a:rPr>
              <a:t>…</a:t>
            </a:r>
            <a:endParaRPr lang="ru-RU" sz="5400">
              <a:latin typeface="Times New Roman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71688" y="2500313"/>
            <a:ext cx="85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>
                <a:latin typeface="Times New Roman" pitchFamily="18" charset="0"/>
              </a:rPr>
              <a:t>…</a:t>
            </a:r>
            <a:endParaRPr lang="ru-RU" sz="54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357438" y="3500438"/>
            <a:ext cx="85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>
                <a:latin typeface="Times New Roman" pitchFamily="18" charset="0"/>
              </a:rPr>
              <a:t>…</a:t>
            </a:r>
            <a:endParaRPr lang="ru-RU" sz="5400">
              <a:latin typeface="Times New Roman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786063" y="4572000"/>
            <a:ext cx="85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>
                <a:latin typeface="Times New Roman" pitchFamily="18" charset="0"/>
              </a:rPr>
              <a:t>…</a:t>
            </a:r>
            <a:endParaRPr lang="ru-RU" sz="5400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86125" y="1571625"/>
            <a:ext cx="3214688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жоржина</a:t>
            </a:r>
            <a:endParaRPr lang="ru-RU" sz="5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3125" y="2571750"/>
            <a:ext cx="21431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квіти</a:t>
            </a:r>
            <a:endParaRPr lang="ru-RU" sz="5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38" y="3571875"/>
            <a:ext cx="2357437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нове</a:t>
            </a:r>
            <a:endParaRPr lang="ru-RU" sz="5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86063" y="4500563"/>
            <a:ext cx="1643062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світ</a:t>
            </a:r>
            <a:endParaRPr lang="ru-RU" sz="5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88" y="214313"/>
            <a:ext cx="7440612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</a:t>
            </a:r>
            <a:r>
              <a:rPr lang="uk-UA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Диктор телебачення</a:t>
            </a: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»</a:t>
            </a:r>
          </a:p>
        </p:txBody>
      </p:sp>
      <p:pic>
        <p:nvPicPr>
          <p:cNvPr id="24579" name="Picture 3" descr="Картинка 13 из 1807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628775"/>
            <a:ext cx="5715000" cy="4133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602" name="Содержимое 3" descr="Solnishno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85750"/>
            <a:ext cx="9144000" cy="72850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Содержимое 4" descr="4789777_Utro_tumanno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7315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Содержимое 3" descr="49213081_Suhomlinskiy__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86313" y="571500"/>
            <a:ext cx="4071937" cy="5537200"/>
          </a:xfrm>
        </p:spPr>
      </p:pic>
      <p:sp>
        <p:nvSpPr>
          <p:cNvPr id="27650" name="Прямоугольник 4"/>
          <p:cNvSpPr>
            <a:spLocks noChangeArrowheads="1"/>
          </p:cNvSpPr>
          <p:nvPr/>
        </p:nvSpPr>
        <p:spPr bwMode="auto">
          <a:xfrm>
            <a:off x="0" y="1643063"/>
            <a:ext cx="492918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800" b="1">
                <a:latin typeface="Times New Roman" pitchFamily="18" charset="0"/>
              </a:rPr>
              <a:t>       Василь   Сухомлинський</a:t>
            </a:r>
          </a:p>
          <a:p>
            <a:endParaRPr lang="uk-UA" sz="4000">
              <a:latin typeface="Times New Roman" pitchFamily="18" charset="0"/>
            </a:endParaRPr>
          </a:p>
          <a:p>
            <a:pPr algn="ctr"/>
            <a:r>
              <a:rPr lang="uk-UA" sz="4400" b="1">
                <a:latin typeface="Times New Roman" pitchFamily="18" charset="0"/>
              </a:rPr>
              <a:t>“ Як змінюється </a:t>
            </a:r>
          </a:p>
          <a:p>
            <a:pPr algn="ctr"/>
            <a:r>
              <a:rPr lang="uk-UA" sz="4400" b="1">
                <a:latin typeface="Times New Roman" pitchFamily="18" charset="0"/>
              </a:rPr>
              <a:t>   колір снігу ”</a:t>
            </a:r>
          </a:p>
          <a:p>
            <a:endParaRPr lang="ru-RU" sz="4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8674" name="Picture 7" descr="0_7d07c_d663385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75" y="214313"/>
            <a:ext cx="5497513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« </a:t>
            </a:r>
            <a:r>
              <a:rPr lang="ru-RU" sz="5400" b="1" dirty="0" err="1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Сенкан</a:t>
            </a:r>
            <a:r>
              <a:rPr lang="ru-RU" sz="5400" b="1" dirty="0">
                <a:ln w="24500" cmpd="dbl">
                  <a:noFill/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. Сніг »</a:t>
            </a:r>
          </a:p>
        </p:txBody>
      </p:sp>
      <p:pic>
        <p:nvPicPr>
          <p:cNvPr id="30722" name="Picture 2" descr="F:\Новая папка\8f176bd9ab98e4bbb202691c012d9e0b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1714500"/>
            <a:ext cx="4572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357188" y="2000250"/>
            <a:ext cx="51435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uk-UA" sz="44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1. Що?</a:t>
            </a:r>
          </a:p>
          <a:p>
            <a:pPr marL="51435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uk-UA" sz="44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2. Який?</a:t>
            </a:r>
          </a:p>
          <a:p>
            <a:pPr marL="51435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uk-UA" sz="44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3. Що робить?</a:t>
            </a:r>
          </a:p>
          <a:p>
            <a:pPr marL="51435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uk-UA" sz="44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4. Порівняння</a:t>
            </a:r>
          </a:p>
          <a:p>
            <a:pPr marL="51435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uk-UA" sz="44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5. Твоє ставлення</a:t>
            </a:r>
            <a:endParaRPr lang="ru-RU" sz="4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85750"/>
            <a:ext cx="9501188" cy="5816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Домашнє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завдання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1.  Читати ст. 36 – 38 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2.  1 група. Скласти </a:t>
            </a:r>
            <a:r>
              <a:rPr lang="uk-UA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сенкан</a:t>
            </a:r>
            <a:endParaRPr lang="uk-UA" sz="4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2 група. Намалювати малюнок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            </a:t>
            </a:r>
            <a:r>
              <a:rPr lang="uk-UA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“Кольоровий</a:t>
            </a: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uk-UA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сніг”</a:t>
            </a:r>
            <a:endParaRPr lang="uk-UA" sz="4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3 група. </a:t>
            </a:r>
            <a:r>
              <a:rPr lang="uk-UA" sz="4400" b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Якого </a:t>
            </a: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кольору може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                       бути </a:t>
            </a:r>
            <a:r>
              <a:rPr lang="ru-RU" sz="4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сніг</a:t>
            </a:r>
            <a:r>
              <a:rPr lang="ru-RU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? Коли?</a:t>
            </a:r>
            <a:endParaRPr lang="uk-UA" sz="4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Содержимое 4" descr="walls00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58313" cy="7018338"/>
          </a:xfrm>
        </p:spPr>
      </p:pic>
      <p:sp>
        <p:nvSpPr>
          <p:cNvPr id="6" name="Прямоугольник 5"/>
          <p:cNvSpPr/>
          <p:nvPr/>
        </p:nvSpPr>
        <p:spPr>
          <a:xfrm>
            <a:off x="357158" y="4071942"/>
            <a:ext cx="8429684" cy="2400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0" b="1" dirty="0" err="1">
                <a:ln w="18000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12BE47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Молодці</a:t>
            </a:r>
            <a:r>
              <a:rPr lang="ru-RU" sz="15000" b="1" dirty="0">
                <a:ln w="18000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12BE47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214</TotalTime>
  <Words>201</Words>
  <PresentationFormat>Экран (4:3)</PresentationFormat>
  <Paragraphs>78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  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Admin</cp:lastModifiedBy>
  <cp:revision>22</cp:revision>
  <dcterms:created xsi:type="dcterms:W3CDTF">2012-02-07T19:50:34Z</dcterms:created>
  <dcterms:modified xsi:type="dcterms:W3CDTF">2012-02-14T10:27:25Z</dcterms:modified>
</cp:coreProperties>
</file>