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80" r:id="rId19"/>
    <p:sldId id="281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94660"/>
  </p:normalViewPr>
  <p:slideViewPr>
    <p:cSldViewPr>
      <p:cViewPr varScale="1">
        <p:scale>
          <a:sx n="62" d="100"/>
          <a:sy n="62" d="100"/>
        </p:scale>
        <p:origin x="-84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FD9FCCA-8706-443F-8D04-456688C5A6AB}" type="datetimeFigureOut">
              <a:rPr lang="ru-RU"/>
              <a:pPr>
                <a:defRPr/>
              </a:pPr>
              <a:t>09.02.2012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502B5C8-5E95-4D91-9BA6-250665936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5749861-9A80-48A2-BBC6-FEDF96252EB9}" type="datetimeFigureOut">
              <a:rPr lang="ru-RU"/>
              <a:pPr>
                <a:defRPr/>
              </a:pPr>
              <a:t>09.02.2012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442DB1-8ABE-4B16-A6AE-BDD18E5B19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1277DD-C4DB-466D-AF08-8451F5FE822E}" type="datetimeFigureOut">
              <a:rPr lang="ru-RU"/>
              <a:pPr>
                <a:defRPr/>
              </a:pPr>
              <a:t>09.02.2012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640C4D-C011-4CF9-9365-F982B25800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120D1B-6528-41BD-AD35-371E44E561FC}" type="datetimeFigureOut">
              <a:rPr lang="ru-RU"/>
              <a:pPr>
                <a:defRPr/>
              </a:pPr>
              <a:t>09.02.2012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7C43E47-9BC0-45A9-9DDD-6717FEF7E7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987BAF-C46C-453E-B562-8F299E2DA94A}" type="datetimeFigureOut">
              <a:rPr lang="ru-RU"/>
              <a:pPr>
                <a:defRPr/>
              </a:pPr>
              <a:t>09.02.2012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A954978-893A-4DE1-B809-10C45AC1E3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40722C-F507-4326-9D35-47F370659575}" type="datetimeFigureOut">
              <a:rPr lang="ru-RU"/>
              <a:pPr>
                <a:defRPr/>
              </a:pPr>
              <a:t>09.02.2012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8B21AF-8CAD-47A3-AD58-0AD8B494E4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B2DD61-116B-4F52-A306-FBA36332F3DF}" type="datetimeFigureOut">
              <a:rPr lang="ru-RU"/>
              <a:pPr>
                <a:defRPr/>
              </a:pPr>
              <a:t>09.02.2012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9ECB1A9-8D30-4ACF-BFBB-9F6B1019DB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9151D43-E176-46BD-B51C-E8ED9EAC88E3}" type="datetimeFigureOut">
              <a:rPr lang="ru-RU"/>
              <a:pPr>
                <a:defRPr/>
              </a:pPr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A9CAFE-7CF1-4C18-BFBD-70C72CFADF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9CE2875-1C53-44CE-BDF0-E60873C12D6F}" type="datetimeFigureOut">
              <a:rPr lang="ru-RU"/>
              <a:pPr>
                <a:defRPr/>
              </a:pPr>
              <a:t>09.02.2012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0299CDC-5BF5-4A41-9C14-B8D6B6EBF4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3D2B9405-2A55-4C93-9C12-B1A15841F1DC}" type="datetimeFigureOut">
              <a:rPr lang="ru-RU"/>
              <a:pPr>
                <a:defRPr/>
              </a:pPr>
              <a:t>09.02.2012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28CB9C67-D10E-4376-8704-D334C6FF4A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8303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Содержимое 3" descr="468e8da0-b53d-014c-ac31-686e19195847.jpg"/>
          <p:cNvPicPr>
            <a:picLocks noGrp="1" noChangeAspect="1"/>
          </p:cNvPicPr>
          <p:nvPr>
            <p:ph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14313" y="142875"/>
            <a:ext cx="8715375" cy="6553200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12"/>
          </p:nvPr>
        </p:nvSpPr>
        <p:spPr>
          <a:xfrm>
            <a:off x="457200" y="274638"/>
            <a:ext cx="8229600" cy="1143000"/>
          </a:xfrm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l">
              <a:spcBef>
                <a:spcPct val="0"/>
              </a:spcBef>
              <a:defRPr/>
            </a:pPr>
            <a:endParaRPr lang="ru-RU" sz="4100" b="1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12"/>
          </p:nvPr>
        </p:nvSpPr>
        <p:spPr>
          <a:xfrm>
            <a:off x="457200" y="274638"/>
            <a:ext cx="8229600" cy="1143000"/>
          </a:xfrm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l">
              <a:spcBef>
                <a:spcPct val="0"/>
              </a:spcBef>
              <a:defRPr/>
            </a:pPr>
            <a:endParaRPr lang="ru-RU" sz="41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5362" name="Рисунок 5" descr="cat_boo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571500"/>
            <a:ext cx="8286750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 rot="20263732">
            <a:off x="844198" y="2264690"/>
            <a:ext cx="7061464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К</a:t>
            </a:r>
            <a:r>
              <a:rPr lang="uk-UA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нига Зими</a:t>
            </a:r>
            <a:endParaRPr lang="ru-RU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pic>
        <p:nvPicPr>
          <p:cNvPr id="15364" name="Рисунок 11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154299">
            <a:off x="6948488" y="2687638"/>
            <a:ext cx="912812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13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154299">
            <a:off x="3178175" y="3776663"/>
            <a:ext cx="995363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Рисунок 14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154299">
            <a:off x="908050" y="2538413"/>
            <a:ext cx="952500" cy="88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Содержимое 5" descr="0_2e827_8a10d89d_L.gif"/>
          <p:cNvPicPr>
            <a:picLocks noGrp="1" noChangeAspect="1"/>
          </p:cNvPicPr>
          <p:nvPr>
            <p:ph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2214563"/>
            <a:ext cx="3200400" cy="3857625"/>
          </a:xfrm>
        </p:spPr>
      </p:pic>
      <p:sp>
        <p:nvSpPr>
          <p:cNvPr id="4" name="Прямоугольник 3"/>
          <p:cNvSpPr/>
          <p:nvPr/>
        </p:nvSpPr>
        <p:spPr>
          <a:xfrm>
            <a:off x="214282" y="500042"/>
            <a:ext cx="8429684" cy="2492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6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сторінка</a:t>
            </a:r>
            <a:r>
              <a:rPr lang="ru-RU" sz="6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« </a:t>
            </a:r>
            <a:r>
              <a:rPr lang="ru-RU" sz="9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Ігрова</a:t>
            </a:r>
            <a:r>
              <a:rPr lang="ru-RU" sz="9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9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Содержимое 4" descr="cat_boo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25" y="214313"/>
            <a:ext cx="27559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2"/>
          </p:nvPr>
        </p:nvSpPr>
        <p:spPr>
          <a:xfrm>
            <a:off x="1643063" y="1643063"/>
            <a:ext cx="4786312" cy="3857625"/>
          </a:xfrm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marL="365760" indent="-256032" algn="l" fontAlgn="auto">
              <a:spcAft>
                <a:spcPts val="0"/>
              </a:spcAft>
              <a:buFont typeface="Wingdings 3"/>
              <a:buNone/>
              <a:defRPr/>
            </a:pPr>
            <a:r>
              <a:rPr lang="ru-RU" sz="6600" dirty="0" err="1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uk-UA" sz="6600" dirty="0" smtClean="0">
                <a:latin typeface="Times New Roman" pitchFamily="18" charset="0"/>
                <a:cs typeface="Times New Roman" pitchFamily="18" charset="0"/>
              </a:rPr>
              <a:t>і</a:t>
            </a:r>
          </a:p>
          <a:p>
            <a:pPr marL="365760" indent="-256032" algn="l" fontAlgn="auto">
              <a:spcAft>
                <a:spcPts val="0"/>
              </a:spcAft>
              <a:buFont typeface="Wingdings 3"/>
              <a:buNone/>
              <a:defRPr/>
            </a:pPr>
            <a:r>
              <a:rPr lang="uk-UA" sz="6600" dirty="0" smtClean="0">
                <a:latin typeface="Times New Roman" pitchFamily="18" charset="0"/>
                <a:cs typeface="Times New Roman" pitchFamily="18" charset="0"/>
              </a:rPr>
              <a:t>моро</a:t>
            </a:r>
          </a:p>
          <a:p>
            <a:pPr marL="365760" indent="-256032" algn="l" fontAlgn="auto">
              <a:spcAft>
                <a:spcPts val="0"/>
              </a:spcAft>
              <a:buFont typeface="Wingdings 3"/>
              <a:buNone/>
              <a:defRPr/>
            </a:pPr>
            <a:r>
              <a:rPr lang="uk-UA" sz="6600" dirty="0" smtClean="0">
                <a:latin typeface="Times New Roman" pitchFamily="18" charset="0"/>
                <a:cs typeface="Times New Roman" pitchFamily="18" charset="0"/>
              </a:rPr>
              <a:t>заме </a:t>
            </a:r>
          </a:p>
          <a:p>
            <a:pPr marL="365760" indent="-256032" algn="l" fontAlgn="auto">
              <a:spcAft>
                <a:spcPts val="0"/>
              </a:spcAft>
              <a:buFont typeface="Wingdings 3"/>
              <a:buChar char=""/>
              <a:defRPr/>
            </a:pPr>
            <a:endParaRPr lang="ru-RU" sz="27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357166"/>
            <a:ext cx="7215238" cy="9286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5400" b="1" dirty="0" err="1">
                <a:ln w="3155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Доповни</a:t>
            </a:r>
            <a:r>
              <a:rPr lang="ru-RU" sz="5400" b="1" dirty="0">
                <a:ln w="3155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слова»</a:t>
            </a:r>
            <a:endParaRPr lang="ru-RU" sz="5400" b="1" dirty="0">
              <a:ln w="31550" cmpd="sng">
                <a:solidFill>
                  <a:schemeClr val="accent4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4643438" y="2143125"/>
            <a:ext cx="357187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5-конечная звезда 5"/>
          <p:cNvSpPr/>
          <p:nvPr/>
        </p:nvSpPr>
        <p:spPr>
          <a:xfrm>
            <a:off x="3929063" y="2143125"/>
            <a:ext cx="357187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3143250" y="2143125"/>
            <a:ext cx="357188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3929063" y="3214688"/>
            <a:ext cx="357187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643438" y="3214688"/>
            <a:ext cx="357187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5929313" y="2143125"/>
            <a:ext cx="357187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4000500" y="4286250"/>
            <a:ext cx="357188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4714875" y="4286250"/>
            <a:ext cx="357188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5357813" y="4286250"/>
            <a:ext cx="357187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5-конечная звезда 15"/>
          <p:cNvSpPr/>
          <p:nvPr/>
        </p:nvSpPr>
        <p:spPr>
          <a:xfrm>
            <a:off x="5286375" y="2143125"/>
            <a:ext cx="357188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5-конечная звезда 16"/>
          <p:cNvSpPr/>
          <p:nvPr/>
        </p:nvSpPr>
        <p:spPr>
          <a:xfrm>
            <a:off x="5357813" y="3214688"/>
            <a:ext cx="357187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5-конечная звезда 17"/>
          <p:cNvSpPr/>
          <p:nvPr/>
        </p:nvSpPr>
        <p:spPr>
          <a:xfrm>
            <a:off x="6000750" y="4286250"/>
            <a:ext cx="357188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5-конечная звезда 18"/>
          <p:cNvSpPr/>
          <p:nvPr/>
        </p:nvSpPr>
        <p:spPr>
          <a:xfrm>
            <a:off x="6000750" y="3214688"/>
            <a:ext cx="357188" cy="2857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57188"/>
            <a:ext cx="7215188" cy="9286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31550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ru-RU" sz="5400" b="1" dirty="0">
                <a:ln w="31550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 </a:t>
            </a:r>
            <a:r>
              <a:rPr lang="ru-RU" sz="5400" b="1" dirty="0" err="1">
                <a:ln w="31550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Блискавка</a:t>
            </a:r>
            <a:r>
              <a:rPr lang="ru-RU" sz="5400" b="1" dirty="0">
                <a:ln w="31550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5400" b="1" dirty="0">
              <a:ln w="31550" cmpd="sng">
                <a:noFill/>
                <a:prstDash val="solid"/>
              </a:ln>
              <a:solidFill>
                <a:schemeClr val="accent2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14563" y="3357563"/>
            <a:ext cx="8858250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31550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ru-RU" sz="5400" b="1" dirty="0">
                <a:ln w="31550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5400" b="1" dirty="0" err="1">
                <a:ln w="31550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Друкарська</a:t>
            </a:r>
            <a:r>
              <a:rPr lang="ru-RU" sz="5400" b="1" dirty="0">
                <a:ln w="31550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					машинка»</a:t>
            </a:r>
            <a:endParaRPr lang="ru-RU" sz="5400" b="1" dirty="0">
              <a:ln w="31550" cmpd="sng">
                <a:noFill/>
                <a:prstDash val="solid"/>
              </a:ln>
              <a:solidFill>
                <a:schemeClr val="accent2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Рисунок 4" descr="1245693471793231295Anonymous_Lightning_Icon.svg.hi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500063"/>
            <a:ext cx="2316163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414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4357688"/>
            <a:ext cx="3389312" cy="225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Содержимое 4" descr="cat_book.jpg"/>
          <p:cNvPicPr>
            <a:picLocks noGrp="1" noChangeAspect="1"/>
          </p:cNvPicPr>
          <p:nvPr>
            <p:ph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072188" y="214313"/>
            <a:ext cx="2755900" cy="1447800"/>
          </a:xfrm>
        </p:spPr>
      </p:pic>
      <p:sp>
        <p:nvSpPr>
          <p:cNvPr id="4" name="Прямоугольник 3"/>
          <p:cNvSpPr/>
          <p:nvPr/>
        </p:nvSpPr>
        <p:spPr>
          <a:xfrm>
            <a:off x="357158" y="1000108"/>
            <a:ext cx="9144064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6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сторінка</a:t>
            </a:r>
            <a:r>
              <a:rPr lang="ru-RU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7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7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Різнокольорова</a:t>
            </a:r>
            <a:r>
              <a:rPr lang="ru-RU" sz="7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nfochool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3429000"/>
            <a:ext cx="5072098" cy="3159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63" y="0"/>
            <a:ext cx="7215187" cy="928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 err="1">
                <a:ln w="31550" cmpd="sng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Кольоровий</a:t>
            </a:r>
            <a:r>
              <a:rPr lang="ru-RU" sz="5400" dirty="0">
                <a:ln w="31550" cmpd="sng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err="1">
                <a:ln w="31550" cmpd="sng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сніг</a:t>
            </a:r>
            <a:r>
              <a:rPr lang="ru-RU" sz="5400" dirty="0">
                <a:ln w="31550" cmpd="sng">
                  <a:noFill/>
                  <a:prstDash val="solid"/>
                </a:ln>
                <a:solidFill>
                  <a:schemeClr val="accent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dirty="0">
              <a:ln w="31550" cmpd="sng">
                <a:noFill/>
                <a:prstDash val="solid"/>
              </a:ln>
              <a:solidFill>
                <a:schemeClr val="accent6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13559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1214422"/>
            <a:ext cx="1821651" cy="2428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jjbkmz_co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4143380"/>
            <a:ext cx="2757691" cy="25003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ecb9827c094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4071942"/>
            <a:ext cx="2619394" cy="1964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4789777_Utro_tumanno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4429132"/>
            <a:ext cx="2768203" cy="221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Содержимое 4" descr="0-115808-pinksnow3.jpg"/>
          <p:cNvPicPr>
            <a:picLocks noGrp="1" noChangeAspect="1"/>
          </p:cNvPicPr>
          <p:nvPr>
            <p:ph idx="2"/>
          </p:nvPr>
        </p:nvPicPr>
        <p:blipFill>
          <a:blip r:embed="rId6" cstate="print"/>
          <a:stretch>
            <a:fillRect/>
          </a:stretch>
        </p:blipFill>
        <p:spPr>
          <a:xfrm>
            <a:off x="5929322" y="1428736"/>
            <a:ext cx="2928958" cy="1931282"/>
          </a:xfr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-14616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282" y="1357298"/>
            <a:ext cx="3092076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Содержимое 3" descr="original.jpg"/>
          <p:cNvPicPr>
            <a:picLocks noGrp="1" noChangeAspect="1"/>
          </p:cNvPicPr>
          <p:nvPr>
            <p:ph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-428625" y="-214313"/>
            <a:ext cx="5048250" cy="3786188"/>
          </a:xfrm>
        </p:spPr>
      </p:pic>
      <p:pic>
        <p:nvPicPr>
          <p:cNvPr id="21506" name="Рисунок 4" descr="1e5a132a3590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97522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Рисунок 5" descr="6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189038" y="3500438"/>
            <a:ext cx="5824538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Рисунок 11" descr="1260978877_post-19-1197304792_thumb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500438"/>
            <a:ext cx="464343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Содержимое 4" descr="cat_boo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25" y="214313"/>
            <a:ext cx="27559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Рисунок 5" descr="im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25" y="2500313"/>
            <a:ext cx="61214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85720" y="0"/>
            <a:ext cx="9144064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6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сторінка</a:t>
            </a:r>
            <a:r>
              <a:rPr lang="ru-RU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7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7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Зимові</a:t>
            </a:r>
            <a:r>
              <a:rPr lang="ru-RU" sz="7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розваги</a:t>
            </a:r>
            <a:r>
              <a:rPr lang="ru-RU" sz="7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12"/>
          </p:nvPr>
        </p:nvSpPr>
        <p:spPr>
          <a:xfrm>
            <a:off x="457200" y="274638"/>
            <a:ext cx="8229600" cy="1143000"/>
          </a:xfrm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l">
              <a:spcBef>
                <a:spcPct val="0"/>
              </a:spcBef>
              <a:defRPr/>
            </a:pPr>
            <a:endParaRPr lang="ru-RU" sz="41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3554" name="Содержимое 4" descr="cat_boo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25" y="214313"/>
            <a:ext cx="27559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Рисунок 6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3143250"/>
            <a:ext cx="1377950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Рисунок 7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214313"/>
            <a:ext cx="142875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Рисунок 8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214438"/>
            <a:ext cx="1382712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Рисунок 9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2786063"/>
            <a:ext cx="1684338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Рисунок 10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4929188"/>
            <a:ext cx="1608138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Рисунок 11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188" y="2500313"/>
            <a:ext cx="1573212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Рисунок 12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5072063"/>
            <a:ext cx="1408113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Рисунок 13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88" y="4643438"/>
            <a:ext cx="1684337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Рисунок 15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75" y="2143125"/>
            <a:ext cx="142875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285720" y="0"/>
            <a:ext cx="9144064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6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сторінка</a:t>
            </a:r>
            <a:r>
              <a:rPr lang="ru-RU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7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7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Загадкова</a:t>
            </a:r>
            <a:r>
              <a:rPr lang="ru-RU" sz="7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428604"/>
            <a:ext cx="862306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7200" b="1" spc="300" dirty="0">
                <a:ln w="11430" cmpd="sng">
                  <a:solidFill>
                    <a:schemeClr val="bg2">
                      <a:lumMod val="1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Розгадай кросворд</a:t>
            </a:r>
            <a:endParaRPr lang="ru-RU" sz="7200" b="1" spc="300" dirty="0">
              <a:ln w="11430" cmpd="sng">
                <a:solidFill>
                  <a:schemeClr val="bg2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143375" y="3214688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714875" y="3214688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286375" y="3214688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857875" y="3214688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8143875" y="3214688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572375" y="3214688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7000875" y="3214688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6429375" y="3214688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1857375" y="3714750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428875" y="3714750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3000375" y="3714750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3571875" y="3714750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4143375" y="3714750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4714875" y="3714750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5286375" y="3714750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5857875" y="3714750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6429375" y="4214813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5857875" y="4214813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5286375" y="4214813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714875" y="4214813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4143375" y="4214813"/>
            <a:ext cx="571500" cy="5000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4143375" y="4714875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571875" y="4714875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000375" y="4714875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2428875" y="4714875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1857375" y="4714875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1285875" y="4714875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714375" y="4714875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142875" y="4714875"/>
            <a:ext cx="571500" cy="5000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4143372" y="3214686"/>
            <a:ext cx="536720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714875" y="3143250"/>
            <a:ext cx="40005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   в   і   р  ю  х  а</a:t>
            </a:r>
            <a:endParaRPr lang="ru-RU" sz="40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857375" y="3571875"/>
            <a:ext cx="45720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с  н   і   ж      н  к  а</a:t>
            </a:r>
            <a:endParaRPr lang="ru-RU" sz="40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714875" y="4071938"/>
            <a:ext cx="22860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  р   о   з</a:t>
            </a:r>
            <a:endParaRPr lang="ru-RU" sz="40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14313" y="4572000"/>
            <a:ext cx="40005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   у  р   у  л  ь  к</a:t>
            </a:r>
            <a:endParaRPr lang="ru-RU" sz="40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613" name="Picture 37" descr="Картинка 57 из 16756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5300663"/>
            <a:ext cx="1368425" cy="1241425"/>
          </a:xfrm>
          <a:prstGeom prst="rect">
            <a:avLst/>
          </a:prstGeom>
          <a:noFill/>
        </p:spPr>
      </p:pic>
      <p:pic>
        <p:nvPicPr>
          <p:cNvPr id="24615" name="Picture 39" descr="737767_230_173_sour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484313"/>
            <a:ext cx="2190750" cy="1647825"/>
          </a:xfrm>
          <a:prstGeom prst="rect">
            <a:avLst/>
          </a:prstGeom>
          <a:noFill/>
        </p:spPr>
      </p:pic>
      <p:pic>
        <p:nvPicPr>
          <p:cNvPr id="24617" name="Picture 41" descr="Картинка 20 из 1671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688" y="4724400"/>
            <a:ext cx="2087562" cy="1847850"/>
          </a:xfrm>
          <a:prstGeom prst="rect">
            <a:avLst/>
          </a:prstGeom>
          <a:noFill/>
        </p:spPr>
      </p:pic>
      <p:pic>
        <p:nvPicPr>
          <p:cNvPr id="24619" name="Picture 43" descr="43267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1557338"/>
            <a:ext cx="2520950" cy="1890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1"/>
      <p:bldP spid="61" grpId="0"/>
      <p:bldP spid="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12"/>
          </p:nvPr>
        </p:nvSpPr>
        <p:spPr>
          <a:xfrm>
            <a:off x="457200" y="274638"/>
            <a:ext cx="8229600" cy="1143000"/>
          </a:xfrm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l">
              <a:spcBef>
                <a:spcPct val="0"/>
              </a:spcBef>
              <a:defRPr/>
            </a:pPr>
            <a:endParaRPr lang="ru-RU" sz="4100" b="1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0"/>
            <a:ext cx="9144064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6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сторінка</a:t>
            </a:r>
            <a:r>
              <a:rPr lang="ru-RU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7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7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Поетична</a:t>
            </a:r>
            <a:r>
              <a:rPr lang="ru-RU" sz="7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»</a:t>
            </a:r>
            <a:endParaRPr lang="ru-RU" sz="7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3" name="Содержимое 4" descr="cat_boo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8100" y="214313"/>
            <a:ext cx="27559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5720" y="2714620"/>
            <a:ext cx="5994974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В. </a:t>
            </a:r>
            <a:r>
              <a:rPr lang="uk-UA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Скомаровський</a:t>
            </a:r>
            <a:endParaRPr lang="uk-UA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uk-UA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Сліди”</a:t>
            </a:r>
            <a:r>
              <a:rPr lang="uk-U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25605" name="Рисунок 6" descr="432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3857625"/>
            <a:ext cx="4186238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Содержимое 1"/>
          <p:cNvSpPr>
            <a:spLocks noGrp="1"/>
          </p:cNvSpPr>
          <p:nvPr>
            <p:ph idx="2"/>
          </p:nvPr>
        </p:nvSpPr>
        <p:spPr>
          <a:xfrm>
            <a:off x="2643188" y="1500188"/>
            <a:ext cx="4786312" cy="4525962"/>
          </a:xfrm>
        </p:spPr>
        <p:txBody>
          <a:bodyPr/>
          <a:lstStyle/>
          <a:p>
            <a:pPr marL="365125" indent="-255588" algn="l"/>
            <a:r>
              <a:rPr lang="uk-UA" sz="6000" b="1" smtClean="0">
                <a:latin typeface="Times New Roman" pitchFamily="18" charset="0"/>
                <a:cs typeface="Times New Roman" pitchFamily="18" charset="0"/>
              </a:rPr>
              <a:t>узгір</a:t>
            </a:r>
            <a:r>
              <a:rPr lang="en-US" sz="6000" b="1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6000" b="1" smtClean="0">
                <a:latin typeface="Times New Roman" pitchFamily="18" charset="0"/>
                <a:cs typeface="Times New Roman" pitchFamily="18" charset="0"/>
              </a:rPr>
              <a:t>я</a:t>
            </a:r>
          </a:p>
          <a:p>
            <a:pPr marL="365125" indent="-255588" algn="l"/>
            <a:r>
              <a:rPr lang="uk-UA" sz="6000" b="1" smtClean="0">
                <a:latin typeface="Times New Roman" pitchFamily="18" charset="0"/>
                <a:cs typeface="Times New Roman" pitchFamily="18" charset="0"/>
              </a:rPr>
              <a:t>крадькома</a:t>
            </a:r>
          </a:p>
          <a:p>
            <a:pPr marL="365125" indent="-255588" algn="l"/>
            <a:r>
              <a:rPr lang="uk-UA" sz="6000" b="1" smtClean="0">
                <a:latin typeface="Times New Roman" pitchFamily="18" charset="0"/>
                <a:cs typeface="Times New Roman" pitchFamily="18" charset="0"/>
              </a:rPr>
              <a:t>іскриться</a:t>
            </a:r>
          </a:p>
          <a:p>
            <a:pPr marL="365125" indent="-255588" algn="l"/>
            <a:r>
              <a:rPr lang="uk-UA" sz="6000" b="1" smtClean="0">
                <a:latin typeface="Times New Roman" pitchFamily="18" charset="0"/>
                <a:cs typeface="Times New Roman" pitchFamily="18" charset="0"/>
              </a:rPr>
              <a:t>витівниця</a:t>
            </a:r>
          </a:p>
          <a:p>
            <a:pPr marL="365125" indent="-255588" algn="l"/>
            <a:r>
              <a:rPr lang="uk-UA" sz="6000" b="1" smtClean="0">
                <a:latin typeface="Times New Roman" pitchFamily="18" charset="0"/>
                <a:cs typeface="Times New Roman" pitchFamily="18" charset="0"/>
              </a:rPr>
              <a:t>віддалік</a:t>
            </a:r>
            <a:endParaRPr lang="ru-RU" sz="60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357166"/>
            <a:ext cx="599119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Читай правильно!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Прямоугольник 4"/>
          <p:cNvSpPr>
            <a:spLocks noChangeArrowheads="1"/>
          </p:cNvSpPr>
          <p:nvPr/>
        </p:nvSpPr>
        <p:spPr bwMode="auto">
          <a:xfrm>
            <a:off x="4786313" y="4286250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26628" name="Прямоугольник 5"/>
          <p:cNvSpPr>
            <a:spLocks noChangeArrowheads="1"/>
          </p:cNvSpPr>
          <p:nvPr/>
        </p:nvSpPr>
        <p:spPr bwMode="auto">
          <a:xfrm>
            <a:off x="3857625" y="3286125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26629" name="Прямоугольник 6"/>
          <p:cNvSpPr>
            <a:spLocks noChangeArrowheads="1"/>
          </p:cNvSpPr>
          <p:nvPr/>
        </p:nvSpPr>
        <p:spPr bwMode="auto">
          <a:xfrm>
            <a:off x="5786438" y="2286000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26630" name="Прямоугольник 7"/>
          <p:cNvSpPr>
            <a:spLocks noChangeArrowheads="1"/>
          </p:cNvSpPr>
          <p:nvPr/>
        </p:nvSpPr>
        <p:spPr bwMode="auto">
          <a:xfrm>
            <a:off x="4572000" y="5143500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26631" name="Прямоугольник 8"/>
          <p:cNvSpPr>
            <a:spLocks noChangeArrowheads="1"/>
          </p:cNvSpPr>
          <p:nvPr/>
        </p:nvSpPr>
        <p:spPr bwMode="auto">
          <a:xfrm>
            <a:off x="3357563" y="1143000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2d8085df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785794"/>
            <a:ext cx="2581187" cy="3824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14282" y="3357562"/>
            <a:ext cx="3143271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Витівниця</a:t>
            </a: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3" descr="0_5e95b_326851b8_X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857232"/>
            <a:ext cx="3643338" cy="2732505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6072198" y="4214818"/>
            <a:ext cx="2857519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Білобока</a:t>
            </a: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71736" y="6027003"/>
            <a:ext cx="3643338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Сіроспинка</a:t>
            </a: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1000244_PH067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3714752"/>
            <a:ext cx="3363521" cy="2500316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214313" y="0"/>
            <a:ext cx="6607175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10541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 </a:t>
            </a:r>
            <a:r>
              <a:rPr lang="uk-UA" sz="5400" b="1" dirty="0" err="1">
                <a:ln w="10541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“Підбери</a:t>
            </a:r>
            <a:r>
              <a:rPr lang="uk-UA" sz="5400" b="1" dirty="0">
                <a:ln w="10541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400" b="1" dirty="0" err="1">
                <a:ln w="10541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слова”</a:t>
            </a:r>
            <a:endParaRPr lang="ru-RU" sz="5400" b="1" dirty="0">
              <a:ln w="10541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Содержимое 3" descr="SAM_9640.JPG"/>
          <p:cNvPicPr>
            <a:picLocks noGrp="1" noChangeAspect="1"/>
          </p:cNvPicPr>
          <p:nvPr>
            <p:ph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2500313"/>
            <a:ext cx="9764713" cy="10447338"/>
          </a:xfrm>
        </p:spPr>
      </p:pic>
      <p:sp>
        <p:nvSpPr>
          <p:cNvPr id="3" name="Заголовок 2"/>
          <p:cNvSpPr>
            <a:spLocks noGrp="1"/>
          </p:cNvSpPr>
          <p:nvPr>
            <p:ph type="title" idx="12"/>
          </p:nvPr>
        </p:nvSpPr>
        <p:spPr>
          <a:xfrm>
            <a:off x="457200" y="274638"/>
            <a:ext cx="8229600" cy="1143000"/>
          </a:xfrm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l">
              <a:spcBef>
                <a:spcPct val="0"/>
              </a:spcBef>
              <a:defRPr/>
            </a:pPr>
            <a:endParaRPr lang="ru-RU" sz="41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85918" y="0"/>
            <a:ext cx="5546198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ru-RU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 </a:t>
            </a:r>
            <a:r>
              <a:rPr lang="ru-RU" sz="6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Віхола</a:t>
            </a:r>
            <a:r>
              <a:rPr lang="ru-RU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»</a:t>
            </a:r>
            <a:endParaRPr lang="ru-RU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Рисунок 11" descr="text55847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75" y="3000375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Рисунок 16" descr="text55847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4857750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Рисунок 17" descr="text55847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642938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Рисунок 18" descr="text55847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25" y="4929188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Рисунок 19" descr="text55847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857625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Рисунок 21" descr="text55847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3929063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Рисунок 22" descr="text55847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071563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Рисунок 24" descr="text55847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1928813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Рисунок 26" descr="text55847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2714625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Рисунок 27" descr="text55847_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1143000"/>
            <a:ext cx="1590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928662" y="1500174"/>
            <a:ext cx="7809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м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14678" y="5214950"/>
            <a:ext cx="66236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а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786446" y="2357430"/>
            <a:ext cx="58381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в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500958" y="3429000"/>
            <a:ext cx="59503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к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643834" y="1071546"/>
            <a:ext cx="7232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о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786050" y="3143248"/>
            <a:ext cx="7232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о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143504" y="4286256"/>
            <a:ext cx="5677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р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71538" y="4357694"/>
            <a:ext cx="66396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с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500430" y="1643050"/>
            <a:ext cx="59503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к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072330" y="5286388"/>
            <a:ext cx="72327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о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000892" y="1643050"/>
            <a:ext cx="38985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714612" y="1857364"/>
            <a:ext cx="38985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214810" y="4429132"/>
            <a:ext cx="38985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286512" y="5786454"/>
            <a:ext cx="38985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14282" y="1928802"/>
            <a:ext cx="38985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000232" y="3500438"/>
            <a:ext cx="38985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929190" y="2857496"/>
            <a:ext cx="38985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ru-RU" sz="32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715140" y="3857628"/>
            <a:ext cx="35719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ru-RU" sz="32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214546" y="5715016"/>
            <a:ext cx="59503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57158" y="4929198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12"/>
          </p:nvPr>
        </p:nvSpPr>
        <p:spPr>
          <a:xfrm>
            <a:off x="457200" y="274638"/>
            <a:ext cx="8229600" cy="1143000"/>
          </a:xfrm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l">
              <a:spcBef>
                <a:spcPct val="0"/>
              </a:spcBef>
              <a:defRPr/>
            </a:pPr>
            <a:endParaRPr lang="ru-RU" sz="4100" b="1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0722" name="Содержимое 2"/>
          <p:cNvSpPr>
            <a:spLocks noGrp="1"/>
          </p:cNvSpPr>
          <p:nvPr>
            <p:ph idx="2"/>
          </p:nvPr>
        </p:nvSpPr>
        <p:spPr>
          <a:xfrm>
            <a:off x="457200" y="1481138"/>
            <a:ext cx="8229600" cy="3519487"/>
          </a:xfrm>
        </p:spPr>
        <p:txBody>
          <a:bodyPr/>
          <a:lstStyle/>
          <a:p>
            <a:pPr marL="365125" indent="-255588" algn="l">
              <a:buFont typeface="Wingdings 3" pitchFamily="18" charset="2"/>
              <a:buChar char=""/>
            </a:pPr>
            <a:endParaRPr lang="ru-RU" sz="270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85750"/>
            <a:ext cx="9501188" cy="4462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Домашнє</a:t>
            </a:r>
            <a:r>
              <a:rPr lang="ru-RU" sz="5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5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Читати вірші, скоромовки</a:t>
            </a: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ст. 38 - 40 </a:t>
            </a: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ru-RU" sz="4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Підібрати</a:t>
            </a:r>
            <a:r>
              <a:rPr lang="ru-RU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загадки про зиму,</a:t>
            </a: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природні явища.</a:t>
            </a:r>
          </a:p>
        </p:txBody>
      </p:sp>
      <p:pic>
        <p:nvPicPr>
          <p:cNvPr id="30724" name="Содержимое 4" descr="cat_boo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4714875"/>
            <a:ext cx="3671887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12"/>
          </p:nvPr>
        </p:nvSpPr>
        <p:spPr>
          <a:xfrm>
            <a:off x="457200" y="274638"/>
            <a:ext cx="8229600" cy="1143000"/>
          </a:xfrm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l">
              <a:spcBef>
                <a:spcPct val="0"/>
              </a:spcBef>
              <a:defRPr/>
            </a:pPr>
            <a:endParaRPr lang="ru-RU" sz="41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1746" name="Рисунок 5" descr="cat_boo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285875"/>
            <a:ext cx="8643937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 rot="20313553">
            <a:off x="657718" y="2911282"/>
            <a:ext cx="7212820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К</a:t>
            </a:r>
            <a:r>
              <a:rPr lang="uk-UA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нига Зими</a:t>
            </a:r>
            <a:endParaRPr lang="ru-RU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pic>
        <p:nvPicPr>
          <p:cNvPr id="31748" name="Рисунок 13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154299">
            <a:off x="7005638" y="3314700"/>
            <a:ext cx="833437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Рисунок 14" descr="b_4489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154299">
            <a:off x="820738" y="3062288"/>
            <a:ext cx="10033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71472" y="214290"/>
            <a:ext cx="690195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 </a:t>
            </a:r>
            <a:r>
              <a:rPr lang="uk-U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люблю зиму, бо …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325</TotalTime>
  <Words>60</Words>
  <PresentationFormat>Экран (4:3)</PresentationFormat>
  <Paragraphs>27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10</vt:i4>
      </vt:variant>
      <vt:variant>
        <vt:lpstr>Заголовки слайдов</vt:lpstr>
      </vt:variant>
      <vt:variant>
        <vt:i4>19</vt:i4>
      </vt:variant>
    </vt:vector>
  </HeadingPairs>
  <TitlesOfParts>
    <vt:vector size="37" baseType="lpstr">
      <vt:lpstr>Lucida Sans Unicode</vt:lpstr>
      <vt:lpstr>Arial</vt:lpstr>
      <vt:lpstr>Wingdings 3</vt:lpstr>
      <vt:lpstr>Verdana</vt:lpstr>
      <vt:lpstr>Wingdings 2</vt:lpstr>
      <vt:lpstr>Calibri</vt:lpstr>
      <vt:lpstr>Times New Roman</vt:lpstr>
      <vt:lpstr>Aharoni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дом</cp:lastModifiedBy>
  <cp:revision>32</cp:revision>
  <dcterms:created xsi:type="dcterms:W3CDTF">2012-02-08T06:34:30Z</dcterms:created>
  <dcterms:modified xsi:type="dcterms:W3CDTF">2012-02-09T19:44:27Z</dcterms:modified>
</cp:coreProperties>
</file>