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51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2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3;&#1086;&#1074;&#1072;&#1103;%20&#1087;&#1072;&#1087;&#1082;&#1072;\111_kvitka.mp3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858280" cy="1214422"/>
          </a:xfrm>
        </p:spPr>
        <p:txBody>
          <a:bodyPr>
            <a:noAutofit/>
          </a:bodyPr>
          <a:lstStyle/>
          <a:p>
            <a:pPr algn="ctr"/>
            <a:r>
              <a:rPr lang="ru-RU" sz="6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«</a:t>
            </a:r>
            <a:r>
              <a:rPr lang="uk-UA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Лабіринт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428736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428868"/>
            <a:ext cx="7232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2" y="1142984"/>
            <a:ext cx="8402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143248"/>
            <a:ext cx="9444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5984" y="2857496"/>
            <a:ext cx="684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928670"/>
            <a:ext cx="684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00364" y="2071678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16200000" flipH="1">
            <a:off x="750069" y="2250274"/>
            <a:ext cx="500067" cy="42862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 flipH="1" flipV="1">
            <a:off x="1393009" y="1964521"/>
            <a:ext cx="714380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1643042" y="2571744"/>
            <a:ext cx="1500198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 flipV="1">
            <a:off x="1071538" y="3500438"/>
            <a:ext cx="1285884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8036743" y="1964521"/>
            <a:ext cx="928694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endCxn id="10" idx="1"/>
          </p:cNvCxnSpPr>
          <p:nvPr/>
        </p:nvCxnSpPr>
        <p:spPr>
          <a:xfrm flipV="1">
            <a:off x="1071538" y="2533343"/>
            <a:ext cx="1928826" cy="96709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5400000" flipH="1" flipV="1">
            <a:off x="3000364" y="1928802"/>
            <a:ext cx="642942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5819333" y="887106"/>
            <a:ext cx="646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786314" y="1643050"/>
            <a:ext cx="5000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857752" y="2928934"/>
            <a:ext cx="660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43768" y="1000108"/>
            <a:ext cx="4539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429520" y="2714620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929586" y="714356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15074" y="3214686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786446" y="2000240"/>
            <a:ext cx="692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286776" y="2285992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 rot="5400000" flipH="1" flipV="1">
            <a:off x="4786314" y="278605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5214942" y="1357298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35" idx="3"/>
            <a:endCxn id="38" idx="1"/>
          </p:cNvCxnSpPr>
          <p:nvPr/>
        </p:nvCxnSpPr>
        <p:spPr>
          <a:xfrm>
            <a:off x="6465665" y="1348771"/>
            <a:ext cx="678103" cy="1130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rot="16200000" flipH="1">
            <a:off x="7000892" y="2143116"/>
            <a:ext cx="1071570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6357950" y="1500174"/>
            <a:ext cx="1928826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rot="16200000" flipV="1">
            <a:off x="6000760" y="2928934"/>
            <a:ext cx="714380" cy="2857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 flipV="1">
            <a:off x="6858016" y="3214686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2071670" y="4143380"/>
            <a:ext cx="6864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3643306" y="4071942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357818" y="4071942"/>
            <a:ext cx="723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3071802" y="5000636"/>
            <a:ext cx="684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572000" y="4714884"/>
            <a:ext cx="646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1643042" y="5934670"/>
            <a:ext cx="700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4000496" y="5715016"/>
            <a:ext cx="4539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6072198" y="5286388"/>
            <a:ext cx="4539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5" name="Прямая со стрелкой 74"/>
          <p:cNvCxnSpPr>
            <a:endCxn id="67" idx="1"/>
          </p:cNvCxnSpPr>
          <p:nvPr/>
        </p:nvCxnSpPr>
        <p:spPr>
          <a:xfrm flipV="1">
            <a:off x="2571736" y="4533607"/>
            <a:ext cx="1071570" cy="10983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4286248" y="4572008"/>
            <a:ext cx="1143008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10800000" flipV="1">
            <a:off x="5143504" y="4857760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>
            <a:stCxn id="71" idx="1"/>
          </p:cNvCxnSpPr>
          <p:nvPr/>
        </p:nvCxnSpPr>
        <p:spPr>
          <a:xfrm rot="10800000" flipV="1">
            <a:off x="3643306" y="5176548"/>
            <a:ext cx="928694" cy="3955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endCxn id="72" idx="3"/>
          </p:cNvCxnSpPr>
          <p:nvPr/>
        </p:nvCxnSpPr>
        <p:spPr>
          <a:xfrm rot="5400000">
            <a:off x="2331461" y="5513117"/>
            <a:ext cx="895633" cy="8708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endCxn id="73" idx="1"/>
          </p:cNvCxnSpPr>
          <p:nvPr/>
        </p:nvCxnSpPr>
        <p:spPr>
          <a:xfrm flipV="1">
            <a:off x="2285984" y="6176681"/>
            <a:ext cx="1714512" cy="4670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endCxn id="74" idx="1"/>
          </p:cNvCxnSpPr>
          <p:nvPr/>
        </p:nvCxnSpPr>
        <p:spPr>
          <a:xfrm flipV="1">
            <a:off x="4357686" y="5748053"/>
            <a:ext cx="1714512" cy="4670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Прямоугольник 89"/>
          <p:cNvSpPr/>
          <p:nvPr/>
        </p:nvSpPr>
        <p:spPr>
          <a:xfrm>
            <a:off x="500034" y="2071678"/>
            <a:ext cx="30564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Ромашка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5072066" y="2071678"/>
            <a:ext cx="3386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Дзвіночок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714612" y="5000636"/>
            <a:ext cx="30785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Конвалія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66" grpId="0"/>
      <p:bldP spid="67" grpId="0"/>
      <p:bldP spid="68" grpId="0"/>
      <p:bldP spid="70" grpId="0"/>
      <p:bldP spid="71" grpId="0"/>
      <p:bldP spid="72" grpId="0"/>
      <p:bldP spid="73" grpId="0"/>
      <p:bldP spid="74" grpId="0"/>
      <p:bldP spid="90" grpId="0"/>
      <p:bldP spid="91" grpId="0"/>
      <p:bldP spid="9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57158" y="0"/>
            <a:ext cx="8398194" cy="1428736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Гра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«</a:t>
            </a:r>
            <a:r>
              <a:rPr kumimoji="0" lang="uk-UA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Знайди слово</a:t>
            </a: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643050"/>
            <a:ext cx="67425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 И С О С Н А Р І К </a:t>
            </a:r>
            <a:endParaRPr lang="ru-RU" sz="5400" b="1" cap="none" spc="0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857488" y="2500306"/>
            <a:ext cx="3143272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42976" y="2857496"/>
            <a:ext cx="6891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 Е Ч Е Д У Б О Л У </a:t>
            </a:r>
            <a:endParaRPr lang="ru-RU" sz="5400" b="1" cap="none" spc="0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857620" y="3786190"/>
            <a:ext cx="1857388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928662" y="4357694"/>
            <a:ext cx="7027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 Л И С О К Л Е Н А </a:t>
            </a:r>
            <a:endParaRPr lang="ru-RU" sz="5400" b="1" cap="none" spc="0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500562" y="5286388"/>
            <a:ext cx="250033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1357298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Гра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«</a:t>
            </a:r>
            <a:r>
              <a:rPr kumimoji="0" lang="ru-RU" sz="6000" b="1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Розшифруй</a:t>
            </a:r>
            <a:r>
              <a:rPr kumimoji="0" lang="ru-RU" sz="6000" b="1" i="0" u="none" strike="noStrike" kern="1200" cap="none" spc="0" normalizeH="0" noProof="0" dirty="0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слова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428736"/>
            <a:ext cx="4339651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6  3  2  5  1  4 </a:t>
            </a:r>
          </a:p>
          <a:p>
            <a:pPr algn="ctr"/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  Л  А  Н  К  И</a:t>
            </a:r>
            <a:endParaRPr lang="ru-RU" sz="4400" b="1" cap="all" spc="0" dirty="0">
              <a:solidFill>
                <a:schemeClr val="accent5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1714488"/>
            <a:ext cx="3090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Калина</a:t>
            </a:r>
            <a:endParaRPr lang="ru-RU" sz="6600" b="1" cap="none" spc="0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3000372"/>
            <a:ext cx="4166525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cap="all" dirty="0" smtClean="0">
                <a:ln/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uk-UA" sz="5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3  1  4  5   </a:t>
            </a:r>
          </a:p>
          <a:p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Н  а </a:t>
            </a:r>
            <a:endParaRPr lang="ru-RU" sz="4400" b="1" cap="all" spc="0" dirty="0">
              <a:solidFill>
                <a:schemeClr val="accent5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3286124"/>
            <a:ext cx="286559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Ожина</a:t>
            </a:r>
            <a:endParaRPr lang="ru-RU" sz="6600" b="1" cap="none" spc="0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857760"/>
            <a:ext cx="5378395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uk-UA" sz="5400" b="1" cap="all" dirty="0" smtClean="0">
                <a:ln/>
                <a:solidFill>
                  <a:schemeClr val="accent1"/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cap="all" dirty="0" smtClean="0">
                <a:ln/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uk-UA" sz="5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1   6  2  4   5  3 </a:t>
            </a:r>
          </a:p>
          <a:p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н  и  </a:t>
            </a:r>
            <a:r>
              <a:rPr lang="uk-UA" sz="4400" b="1" cap="all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uk-UA" sz="4400" b="1" cap="all" spc="0" dirty="0" smtClean="0">
                <a:solidFill>
                  <a:schemeClr val="accent5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И  п</a:t>
            </a:r>
            <a:endParaRPr lang="ru-RU" sz="4400" b="1" cap="all" spc="0" dirty="0">
              <a:solidFill>
                <a:schemeClr val="accent5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5143512"/>
            <a:ext cx="420179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66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Шипшина</a:t>
            </a:r>
            <a:endParaRPr lang="ru-RU" sz="6600" b="1" cap="none" spc="0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5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71736" y="2786058"/>
            <a:ext cx="37122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Рослини</a:t>
            </a:r>
            <a:endParaRPr lang="ru-RU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>
            <a:off x="1357290" y="1928802"/>
            <a:ext cx="1428760" cy="10001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929322" y="3929066"/>
            <a:ext cx="1357322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1500166" y="3929066"/>
            <a:ext cx="1500198" cy="107157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3465505" y="4821247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 flipH="1" flipV="1">
            <a:off x="3464711" y="2035959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5929322" y="1928802"/>
            <a:ext cx="1285884" cy="1143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14282" y="1142984"/>
            <a:ext cx="1977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краса</a:t>
            </a:r>
            <a:endParaRPr lang="ru-RU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643042" y="214290"/>
            <a:ext cx="5397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54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редмети побуту</a:t>
            </a:r>
            <a:endParaRPr lang="ru-RU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00892" y="1071546"/>
            <a:ext cx="1225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їжа</a:t>
            </a:r>
            <a:endParaRPr lang="ru-RU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720" y="4929198"/>
            <a:ext cx="15513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одяг</a:t>
            </a:r>
            <a:endParaRPr lang="ru-RU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00430" y="5572140"/>
            <a:ext cx="15632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ліки</a:t>
            </a:r>
            <a:endParaRPr lang="ru-RU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357950" y="4786322"/>
            <a:ext cx="25867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чисте </a:t>
            </a:r>
          </a:p>
          <a:p>
            <a:pPr algn="ctr"/>
            <a:r>
              <a:rPr lang="uk-UA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повітря</a:t>
            </a:r>
            <a:endParaRPr lang="ru-RU" sz="5400" b="1" cap="none" spc="0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2357430"/>
            <a:ext cx="124906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2357430"/>
            <a:ext cx="100219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57422" y="2357430"/>
            <a:ext cx="101341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86116" y="2357430"/>
            <a:ext cx="10631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286248" y="2357430"/>
            <a:ext cx="96051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214942" y="2357430"/>
            <a:ext cx="106311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215074" y="2357430"/>
            <a:ext cx="87395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00892" y="2357430"/>
            <a:ext cx="99899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929586" y="2357430"/>
            <a:ext cx="99899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rot="5400000" flipH="1" flipV="1">
            <a:off x="536548" y="2606668"/>
            <a:ext cx="178594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5400000" flipH="1" flipV="1">
            <a:off x="2393936" y="2606670"/>
            <a:ext cx="1785950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 flipH="1" flipV="1">
            <a:off x="4321968" y="2607464"/>
            <a:ext cx="1785949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6179356" y="2607464"/>
            <a:ext cx="1785949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5400000" flipH="1" flipV="1">
            <a:off x="7966100" y="2606668"/>
            <a:ext cx="1785949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>
            <a:off x="1536679" y="3535363"/>
            <a:ext cx="164307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3465505" y="3535363"/>
            <a:ext cx="164307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5400000">
            <a:off x="5394331" y="3535363"/>
            <a:ext cx="164307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rot="5400000">
            <a:off x="7108843" y="3535363"/>
            <a:ext cx="164307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0"/>
            <a:ext cx="785814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Читай правильно!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1357298"/>
            <a:ext cx="3353290" cy="470898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60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000" b="1" cap="none" spc="0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ело</a:t>
            </a:r>
          </a:p>
          <a:p>
            <a:r>
              <a:rPr lang="uk-UA" sz="60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глід</a:t>
            </a:r>
          </a:p>
          <a:p>
            <a:r>
              <a:rPr lang="uk-UA" sz="60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uk-UA" sz="6000" b="1" cap="none" spc="0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сен</a:t>
            </a:r>
          </a:p>
          <a:p>
            <a:r>
              <a:rPr lang="uk-UA" sz="60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крушина</a:t>
            </a:r>
          </a:p>
          <a:p>
            <a:r>
              <a:rPr lang="uk-UA" sz="60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чистотіл</a:t>
            </a:r>
            <a:endParaRPr lang="uk-UA" sz="6000" b="1" cap="none" spc="0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H="1">
            <a:off x="2304562" y="3624736"/>
            <a:ext cx="43920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 flipH="1" flipV="1">
            <a:off x="6377322" y="3623942"/>
            <a:ext cx="439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Рисунок 5" descr="1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000108"/>
            <a:ext cx="1857388" cy="1393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saharnij-kle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857496"/>
            <a:ext cx="1785918" cy="1634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71643858_1299418302_fotolia_hawthor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1571612"/>
            <a:ext cx="2095515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kartinka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5000636"/>
            <a:ext cx="228601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 descr="zoster-247x3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14612" y="3643314"/>
            <a:ext cx="1646884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571480"/>
            <a:ext cx="5583644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припудрене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uk-UA" sz="7200" b="1" cap="none" spc="0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апчасте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йодиста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uk-UA" sz="7200" b="1" cap="none" spc="0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ескінченної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білясте</a:t>
            </a:r>
            <a:endParaRPr lang="uk-UA" sz="7200" b="1" cap="none" spc="0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416008">
            <a:off x="1594938" y="2950085"/>
            <a:ext cx="4138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3786182" y="500042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3643306" y="1571612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143108" y="271462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0" name="Прямоугольник 8"/>
          <p:cNvSpPr>
            <a:spLocks noChangeArrowheads="1"/>
          </p:cNvSpPr>
          <p:nvPr/>
        </p:nvSpPr>
        <p:spPr bwMode="auto">
          <a:xfrm>
            <a:off x="4786314" y="3857628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11" name="Прямоугольник 8"/>
          <p:cNvSpPr>
            <a:spLocks noChangeArrowheads="1"/>
          </p:cNvSpPr>
          <p:nvPr/>
        </p:nvSpPr>
        <p:spPr bwMode="auto">
          <a:xfrm>
            <a:off x="2928926" y="4929198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500042"/>
            <a:ext cx="5014643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сивизною</a:t>
            </a:r>
          </a:p>
          <a:p>
            <a:r>
              <a:rPr lang="uk-UA" sz="7200" b="1" dirty="0" err="1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uk-UA" sz="7200" b="1" cap="none" spc="0" dirty="0" err="1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крябину</a:t>
            </a:r>
            <a:endParaRPr lang="uk-UA" sz="7200" b="1" cap="none" spc="0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ожинником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7200" b="1" cap="none" spc="0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астить</a:t>
            </a:r>
          </a:p>
          <a:p>
            <a:r>
              <a:rPr lang="uk-UA" sz="72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виразки</a:t>
            </a:r>
            <a:endParaRPr lang="uk-UA" sz="7200" b="1" cap="none" spc="0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4572000" y="428604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4500562" y="1500174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2857488" y="2643182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8" name="Прямоугольник 8"/>
          <p:cNvSpPr>
            <a:spLocks noChangeArrowheads="1"/>
          </p:cNvSpPr>
          <p:nvPr/>
        </p:nvSpPr>
        <p:spPr bwMode="auto">
          <a:xfrm>
            <a:off x="2357422" y="3714752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2214546" y="4857760"/>
            <a:ext cx="912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6000" dirty="0">
                <a:latin typeface="Aharoni"/>
                <a:ea typeface="Aharoni"/>
                <a:cs typeface="Aharoni"/>
              </a:rPr>
              <a:t>‘</a:t>
            </a:r>
            <a:endParaRPr lang="ru-RU" sz="6000" dirty="0">
              <a:latin typeface="Times New Roman" pitchFamily="18" charset="0"/>
              <a:ea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42908" y="2143116"/>
            <a:ext cx="6384376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Сергій</a:t>
            </a:r>
            <a:r>
              <a:rPr lang="ru-RU" sz="6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cap="none" spc="0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Носань</a:t>
            </a:r>
            <a:endParaRPr lang="ru-RU" sz="6600" b="1" cap="none" spc="0" dirty="0" smtClean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6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“ Мудра </a:t>
            </a:r>
            <a:r>
              <a:rPr lang="uk-UA" sz="66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книга”</a:t>
            </a:r>
            <a:endParaRPr lang="ru-RU" sz="6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1907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66" y="4640128"/>
            <a:ext cx="3071834" cy="22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60046566_1275989253_quercus_robu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66" y="0"/>
            <a:ext cx="3071834" cy="2303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kartinka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11" y="2357430"/>
            <a:ext cx="3047989" cy="22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214290"/>
            <a:ext cx="60778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Лісова</a:t>
            </a:r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аптека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17-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85858"/>
            <a:ext cx="2214578" cy="2952771"/>
          </a:xfrm>
          <a:prstGeom prst="rect">
            <a:avLst/>
          </a:prstGeom>
        </p:spPr>
      </p:pic>
      <p:pic>
        <p:nvPicPr>
          <p:cNvPr id="6" name="Рисунок 5" descr="307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8926" y="4429132"/>
            <a:ext cx="3298468" cy="2200272"/>
          </a:xfrm>
          <a:prstGeom prst="rect">
            <a:avLst/>
          </a:prstGeom>
        </p:spPr>
      </p:pic>
      <p:pic>
        <p:nvPicPr>
          <p:cNvPr id="7" name="Рисунок 6" descr="materink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0603" y="1285861"/>
            <a:ext cx="2073000" cy="3000396"/>
          </a:xfrm>
          <a:prstGeom prst="rect">
            <a:avLst/>
          </a:prstGeom>
        </p:spPr>
      </p:pic>
      <p:pic>
        <p:nvPicPr>
          <p:cNvPr id="8" name="Рисунок 7" descr="post-23226-13087698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16" y="1285860"/>
            <a:ext cx="2089171" cy="2974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8662" y="214290"/>
            <a:ext cx="73244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Зарядка для очей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3042" y="214290"/>
            <a:ext cx="60421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Дмитро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Павличка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uk-UA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Квітка”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lora_800x600_0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2000240"/>
            <a:ext cx="6096011" cy="4572008"/>
          </a:xfrm>
          <a:prstGeom prst="rect">
            <a:avLst/>
          </a:prstGeom>
        </p:spPr>
      </p:pic>
      <p:pic>
        <p:nvPicPr>
          <p:cNvPr id="8" name="111_kvitk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57158" y="0"/>
            <a:ext cx="11430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u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14578" cy="3132046"/>
          </a:xfrm>
          <a:prstGeom prst="rect">
            <a:avLst/>
          </a:prstGeom>
        </p:spPr>
      </p:pic>
      <p:pic>
        <p:nvPicPr>
          <p:cNvPr id="3" name="Рисунок 2" descr="vetton_ru_1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4" y="4000504"/>
            <a:ext cx="3809995" cy="2857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643570" y="428604"/>
            <a:ext cx="25872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було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429264"/>
            <a:ext cx="4818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розв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язується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3357562"/>
            <a:ext cx="2067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стоїть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8926" y="1643050"/>
            <a:ext cx="31924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будується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2786058"/>
            <a:ext cx="46923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відкривається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6072198" y="2071678"/>
            <a:ext cx="1785950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>
            <a:off x="4357686" y="2500306"/>
            <a:ext cx="1571636" cy="5715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1857356" y="3357562"/>
            <a:ext cx="3214710" cy="150019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V="1">
            <a:off x="1071538" y="4500570"/>
            <a:ext cx="1571636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770188" y="3186113"/>
          <a:ext cx="4152900" cy="685800"/>
        </p:xfrm>
        <a:graphic>
          <a:graphicData uri="http://schemas.openxmlformats.org/presentationml/2006/ole">
            <p:oleObj spid="_x0000_s1026" name="Объект упаковщика для оболочки" showAsIcon="1" r:id="rId3" imgW="415368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596" y="285728"/>
            <a:ext cx="8715404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err="1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Домашнє</a:t>
            </a:r>
            <a:r>
              <a:rPr lang="ru-RU" sz="5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5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uk-UA" sz="4400" b="1" dirty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Читати </a:t>
            </a:r>
            <a:endParaRPr lang="uk-UA" sz="4400" b="1" dirty="0" smtClean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ст. 41 – 43.</a:t>
            </a:r>
            <a:endParaRPr lang="uk-UA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buAutoNum type="arabicPeriod" startAt="2"/>
              <a:defRPr/>
            </a:pPr>
            <a:r>
              <a:rPr lang="uk-UA" sz="4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Намалювати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свою улюблену    </a:t>
            </a:r>
          </a:p>
          <a:p>
            <a:pPr marL="914400" indent="-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4400" b="1" dirty="0" smtClean="0">
                <a:ln w="17780" cmpd="sng">
                  <a:noFill/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квітку.</a:t>
            </a:r>
            <a:endParaRPr lang="ru-RU" sz="4400" b="1" dirty="0">
              <a:ln w="17780" cmpd="sng">
                <a:noFill/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71f13d20b062f38cde52b64384c74480_600.jpg"/>
          <p:cNvPicPr>
            <a:picLocks noChangeAspect="1"/>
          </p:cNvPicPr>
          <p:nvPr/>
        </p:nvPicPr>
        <p:blipFill>
          <a:blip r:embed="rId2" cstate="print"/>
          <a:srcRect l="24281" t="13333" r="23749" b="9497"/>
          <a:stretch>
            <a:fillRect/>
          </a:stretch>
        </p:blipFill>
        <p:spPr>
          <a:xfrm>
            <a:off x="4974479" y="1643050"/>
            <a:ext cx="4169521" cy="46434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72132" y="3714752"/>
            <a:ext cx="311694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4800" b="1" cap="none" spc="0" dirty="0" smtClean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 Де?</a:t>
            </a:r>
          </a:p>
          <a:p>
            <a:pPr algn="ctr"/>
            <a:r>
              <a:rPr lang="uk-UA" sz="48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Куди? Як?</a:t>
            </a:r>
          </a:p>
          <a:p>
            <a:pPr algn="ctr"/>
            <a:r>
              <a:rPr lang="uk-UA" sz="4800" b="1" cap="none" spc="0" dirty="0" smtClean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Хто? Які?</a:t>
            </a:r>
            <a:endParaRPr lang="ru-RU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icrophone-1-t5-voice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71602" y="0"/>
            <a:ext cx="12042371" cy="84296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192</TotalTime>
  <Words>214</Words>
  <PresentationFormat>Экран (4:3)</PresentationFormat>
  <Paragraphs>106</Paragraphs>
  <Slides>17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Аспект</vt:lpstr>
      <vt:lpstr>Объект упаковщика для оболочки</vt:lpstr>
      <vt:lpstr>Слайд 1</vt:lpstr>
      <vt:lpstr>Гра  «Лабіринт»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самсунг</cp:lastModifiedBy>
  <cp:revision>24</cp:revision>
  <dcterms:created xsi:type="dcterms:W3CDTF">2012-02-09T08:39:14Z</dcterms:created>
  <dcterms:modified xsi:type="dcterms:W3CDTF">2012-02-28T18:40:51Z</dcterms:modified>
</cp:coreProperties>
</file>