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69" r:id="rId15"/>
    <p:sldId id="272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625" autoAdjust="0"/>
    <p:restoredTop sz="94660"/>
  </p:normalViewPr>
  <p:slideViewPr>
    <p:cSldViewPr>
      <p:cViewPr varScale="1">
        <p:scale>
          <a:sx n="68" d="100"/>
          <a:sy n="68" d="100"/>
        </p:scale>
        <p:origin x="-11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55E6A-FCB3-496B-B9AF-695F70EFB3F8}" type="datetimeFigureOut">
              <a:rPr lang="ru-RU"/>
              <a:pPr>
                <a:defRPr/>
              </a:pPr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24596-EE32-4D65-A7A9-3F42CC75FD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1B3EF-E393-44F9-B167-9A47581FF7DA}" type="datetimeFigureOut">
              <a:rPr lang="ru-RU"/>
              <a:pPr>
                <a:defRPr/>
              </a:pPr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B6878-428D-40CE-9FBC-3204F52A67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4D06F-6F0B-4FA0-B4BC-846B9280F356}" type="datetimeFigureOut">
              <a:rPr lang="ru-RU"/>
              <a:pPr>
                <a:defRPr/>
              </a:pPr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F01FA-ECC8-42E9-AF10-06CC380A7D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30AE2-C1C7-4FC2-8674-7D4DF18B67E9}" type="datetimeFigureOut">
              <a:rPr lang="ru-RU"/>
              <a:pPr>
                <a:defRPr/>
              </a:pPr>
              <a:t>28.02.2012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C72D2-396E-46CE-8304-2B8338977C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34E70-3F70-4AE5-900C-1AE9769C8735}" type="datetimeFigureOut">
              <a:rPr lang="ru-RU"/>
              <a:pPr>
                <a:defRPr/>
              </a:pPr>
              <a:t>28.02.2012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0A940-7C1C-45C5-BB25-C337E61B1F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1857A-0464-4C83-BEAB-43EA579BD9EF}" type="datetimeFigureOut">
              <a:rPr lang="ru-RU"/>
              <a:pPr>
                <a:defRPr/>
              </a:pPr>
              <a:t>28.02.2012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AFACB-65E9-429F-95F9-9C27EEA458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6E9B6-BD31-4ADC-B1A2-5478E4968783}" type="datetimeFigureOut">
              <a:rPr lang="ru-RU"/>
              <a:pPr>
                <a:defRPr/>
              </a:pPr>
              <a:t>28.02.2012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2BAAB-4DDC-4A22-BCBC-7A1576843D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43696-4EE1-4BA6-873B-A6D83F664C18}" type="datetimeFigureOut">
              <a:rPr lang="ru-RU"/>
              <a:pPr>
                <a:defRPr/>
              </a:pPr>
              <a:t>28.02.2012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F6716-ACB1-4EE9-ABD9-09C0558F50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A0789-D63A-483C-B5CD-86B60259AAF5}" type="datetimeFigureOut">
              <a:rPr lang="ru-RU"/>
              <a:pPr>
                <a:defRPr/>
              </a:pPr>
              <a:t>28.02.2012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959AD-E57E-454F-800A-40BAE64B86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CD452-07B9-4BE0-B920-9BAF3AEFCA8C}" type="datetimeFigureOut">
              <a:rPr lang="ru-RU"/>
              <a:pPr>
                <a:defRPr/>
              </a:pPr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2A5EE-FB6A-4578-8B23-B40450E386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99D42-9D9A-4D27-A8BD-E156142FE64D}" type="datetimeFigureOut">
              <a:rPr lang="ru-RU"/>
              <a:pPr>
                <a:defRPr/>
              </a:pPr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66D9D-35C0-470F-91A9-C74D468F3F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6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B2125A-C4E3-4F71-92F0-A0351B985E75}" type="datetimeFigureOut">
              <a:rPr lang="ru-RU"/>
              <a:pPr>
                <a:defRPr/>
              </a:pPr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CB47375-5D21-48AD-BB66-5EA4C6D1B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4" r:id="rId2"/>
    <p:sldLayoutId id="2147483693" r:id="rId3"/>
    <p:sldLayoutId id="2147483692" r:id="rId4"/>
    <p:sldLayoutId id="2147483691" r:id="rId5"/>
    <p:sldLayoutId id="2147483690" r:id="rId6"/>
    <p:sldLayoutId id="2147483689" r:id="rId7"/>
    <p:sldLayoutId id="2147483688" r:id="rId8"/>
    <p:sldLayoutId id="2147483687" r:id="rId9"/>
    <p:sldLayoutId id="2147483686" r:id="rId10"/>
    <p:sldLayoutId id="214748368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Содержимое 3" descr="146546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4414" y="214290"/>
            <a:ext cx="7368895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 err="1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Сьогодн</a:t>
            </a:r>
            <a:r>
              <a:rPr lang="uk-UA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 в ефірі:</a:t>
            </a:r>
            <a:endParaRPr lang="ru-RU" sz="6600" b="1" dirty="0">
              <a:ln>
                <a:noFill/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Прямоугольник 4"/>
          <p:cNvSpPr>
            <a:spLocks noChangeArrowheads="1"/>
          </p:cNvSpPr>
          <p:nvPr/>
        </p:nvSpPr>
        <p:spPr bwMode="auto">
          <a:xfrm>
            <a:off x="2357438" y="1357313"/>
            <a:ext cx="4714875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Ера здоров</a:t>
            </a:r>
            <a:r>
              <a:rPr lang="en-US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я.   </a:t>
            </a:r>
          </a:p>
          <a:p>
            <a:pPr>
              <a:buFont typeface="Arial" charset="0"/>
              <a:buChar char="•"/>
            </a:pPr>
            <a:r>
              <a:rPr lang="uk-UA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Скарбнички</a:t>
            </a:r>
          </a:p>
          <a:p>
            <a:pPr>
              <a:buFont typeface="Arial" charset="0"/>
              <a:buChar char="•"/>
            </a:pPr>
            <a:r>
              <a:rPr lang="uk-UA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Тема дня</a:t>
            </a:r>
          </a:p>
          <a:p>
            <a:pPr>
              <a:buFont typeface="Arial" charset="0"/>
              <a:buChar char="•"/>
            </a:pPr>
            <a:r>
              <a:rPr lang="uk-UA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Наша пісня</a:t>
            </a:r>
          </a:p>
          <a:p>
            <a:pPr>
              <a:buFont typeface="Arial" charset="0"/>
              <a:buChar char="•"/>
            </a:pPr>
            <a:r>
              <a:rPr lang="uk-UA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Книга.</a:t>
            </a:r>
            <a:r>
              <a:rPr lang="en-US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UA</a:t>
            </a:r>
          </a:p>
          <a:p>
            <a:pPr>
              <a:buFont typeface="Arial" charset="0"/>
              <a:buChar char="•"/>
            </a:pPr>
            <a:r>
              <a:rPr lang="en-US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Погода</a:t>
            </a:r>
          </a:p>
          <a:p>
            <a:pPr>
              <a:buFont typeface="Arial" charset="0"/>
              <a:buChar char="•"/>
            </a:pPr>
            <a:r>
              <a:rPr lang="uk-UA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Мультфільм </a:t>
            </a:r>
          </a:p>
          <a:p>
            <a:pPr>
              <a:buFont typeface="Arial" charset="0"/>
              <a:buChar char="•"/>
            </a:pPr>
            <a:r>
              <a:rPr lang="uk-UA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Підсумки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14480" y="214290"/>
            <a:ext cx="571504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Ера здоров</a:t>
            </a:r>
            <a:r>
              <a:rPr lang="en-US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ru-RU" sz="6600" b="1" dirty="0">
              <a:ln>
                <a:noFill/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Рисунок 4" descr="_________11______________23_02_201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142984"/>
            <a:ext cx="438153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kartinka2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089669"/>
            <a:ext cx="4191030" cy="314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4" descr="71f13d20b062f38cde52b64384c74480_600.jpg"/>
          <p:cNvPicPr>
            <a:picLocks noChangeAspect="1"/>
          </p:cNvPicPr>
          <p:nvPr/>
        </p:nvPicPr>
        <p:blipFill>
          <a:blip r:embed="rId2" cstate="print"/>
          <a:srcRect l="24281" t="13333" r="23749" b="9497"/>
          <a:stretch>
            <a:fillRect/>
          </a:stretch>
        </p:blipFill>
        <p:spPr bwMode="auto">
          <a:xfrm>
            <a:off x="1748173" y="928670"/>
            <a:ext cx="532414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14480" y="0"/>
            <a:ext cx="571504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Скарбничка</a:t>
            </a:r>
            <a:endParaRPr lang="ru-RU" sz="6600" b="1" dirty="0">
              <a:ln>
                <a:noFill/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28813" y="3429000"/>
            <a:ext cx="4500562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 err="1">
                <a:ln w="17780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6000" b="1" dirty="0">
                <a:ln w="17780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? Де?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ln w="17780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Куди? Як?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ln w="17780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Хто? Які?</a:t>
            </a:r>
            <a:endParaRPr lang="ru-RU" sz="6000" b="1" dirty="0">
              <a:ln w="17780" cmpd="sng">
                <a:noFill/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politiki_planety_pogoda_animaciya2.jpg"/>
          <p:cNvPicPr>
            <a:picLocks noChangeAspect="1"/>
          </p:cNvPicPr>
          <p:nvPr/>
        </p:nvPicPr>
        <p:blipFill>
          <a:blip r:embed="rId2" cstate="print"/>
          <a:srcRect l="65996" b="52164"/>
          <a:stretch>
            <a:fillRect/>
          </a:stretch>
        </p:blipFill>
        <p:spPr bwMode="auto">
          <a:xfrm>
            <a:off x="5072066" y="2928934"/>
            <a:ext cx="3714776" cy="3280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loud-1_px600.jpg"/>
          <p:cNvPicPr>
            <a:picLocks noChangeAspect="1"/>
          </p:cNvPicPr>
          <p:nvPr/>
        </p:nvPicPr>
        <p:blipFill>
          <a:blip r:embed="rId3" cstate="print"/>
          <a:srcRect l="26627" r="28223" b="23967"/>
          <a:stretch>
            <a:fillRect/>
          </a:stretch>
        </p:blipFill>
        <p:spPr bwMode="auto">
          <a:xfrm>
            <a:off x="214282" y="1142984"/>
            <a:ext cx="4849840" cy="3357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071670" y="214290"/>
            <a:ext cx="5143536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Тема дня</a:t>
            </a:r>
            <a:endParaRPr lang="ru-RU" sz="6600" b="1" dirty="0">
              <a:ln>
                <a:noFill/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0"/>
            <a:ext cx="8715404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Що таке дощ і хмари?</a:t>
            </a:r>
            <a:endParaRPr lang="ru-RU" sz="6600" b="1" dirty="0">
              <a:ln>
                <a:noFill/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85750" y="1428750"/>
            <a:ext cx="8286750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ru-RU" sz="5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>
                <a:latin typeface="Times New Roman" pitchFamily="18" charset="0"/>
                <a:cs typeface="Times New Roman" pitchFamily="18" charset="0"/>
              </a:rPr>
              <a:t>ощД – ец паоди, ощ паютьдави</a:t>
            </a:r>
          </a:p>
          <a:p>
            <a:pPr algn="ctr"/>
            <a:r>
              <a:rPr lang="uk-UA" sz="4000" b="1">
                <a:latin typeface="Times New Roman" pitchFamily="18" charset="0"/>
                <a:cs typeface="Times New Roman" pitchFamily="18" charset="0"/>
              </a:rPr>
              <a:t>зі храм у глявиді ликрапн диво.</a:t>
            </a:r>
            <a:endParaRPr lang="ru-RU" sz="5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500063" y="3786188"/>
            <a:ext cx="8286750" cy="153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5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>
                <a:latin typeface="Times New Roman" pitchFamily="18" charset="0"/>
                <a:cs typeface="Times New Roman" pitchFamily="18" charset="0"/>
              </a:rPr>
              <a:t>раХма – скупнняче жеду нихдріб  линкрапок диво. 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85750" y="1500188"/>
            <a:ext cx="828675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4400" b="1">
                <a:latin typeface="Times New Roman" pitchFamily="18" charset="0"/>
                <a:cs typeface="Times New Roman" pitchFamily="18" charset="0"/>
              </a:rPr>
              <a:t>Дощ – це опади що падають із хмар у вигляді краплинок води.</a:t>
            </a:r>
            <a:endParaRPr lang="ru-RU" sz="4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652463" y="3938588"/>
            <a:ext cx="82867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4000" b="1">
                <a:latin typeface="Times New Roman" pitchFamily="18" charset="0"/>
                <a:cs typeface="Times New Roman" pitchFamily="18" charset="0"/>
              </a:rPr>
              <a:t>Хмара – скупчення дуже дрібних краплинок води.</a:t>
            </a:r>
            <a:endParaRPr lang="ru-RU" sz="40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0"/>
            <a:ext cx="8715404" cy="212365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Анатолій </a:t>
            </a:r>
            <a:r>
              <a:rPr lang="uk-UA" sz="6600" b="1" dirty="0" err="1">
                <a:ln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Григорук</a:t>
            </a:r>
            <a:endParaRPr lang="uk-UA" sz="6600" b="1" dirty="0">
              <a:ln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 smtClean="0">
                <a:ln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uk-UA" sz="6600" b="1" dirty="0" err="1" smtClean="0">
                <a:ln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“видоїти”</a:t>
            </a:r>
            <a:r>
              <a:rPr lang="uk-UA" sz="6600" b="1" dirty="0" smtClean="0">
                <a:ln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6600" b="1" dirty="0">
                <a:ln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хмару</a:t>
            </a:r>
            <a:r>
              <a:rPr lang="uk-UA" sz="6600" b="1" dirty="0" smtClean="0">
                <a:ln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?</a:t>
            </a:r>
            <a:endParaRPr lang="ru-RU" sz="6600" b="1" dirty="0">
              <a:ln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Рисунок 4" descr="IMG_1262.JPG"/>
          <p:cNvPicPr>
            <a:picLocks noChangeAspect="1"/>
          </p:cNvPicPr>
          <p:nvPr/>
        </p:nvPicPr>
        <p:blipFill>
          <a:blip r:embed="rId2" cstate="print"/>
          <a:srcRect l="6250" t="3125" r="7031" b="7291"/>
          <a:stretch>
            <a:fillRect/>
          </a:stretch>
        </p:blipFill>
        <p:spPr bwMode="auto">
          <a:xfrm>
            <a:off x="1714500" y="2286000"/>
            <a:ext cx="5572125" cy="431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14290"/>
            <a:ext cx="8715404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Читай правильно!</a:t>
            </a:r>
            <a:endParaRPr lang="ru-RU" sz="6600" b="1" dirty="0">
              <a:ln>
                <a:noFill/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7375" y="1571625"/>
            <a:ext cx="5032375" cy="4524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7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рясніший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7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посушливе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7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цілісінький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7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спеціальну</a:t>
            </a:r>
          </a:p>
        </p:txBody>
      </p:sp>
      <p:sp>
        <p:nvSpPr>
          <p:cNvPr id="20483" name="Прямоугольник 8"/>
          <p:cNvSpPr>
            <a:spLocks noChangeArrowheads="1"/>
          </p:cNvSpPr>
          <p:nvPr/>
        </p:nvSpPr>
        <p:spPr bwMode="auto">
          <a:xfrm>
            <a:off x="3500438" y="1357313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20484" name="Прямоугольник 8"/>
          <p:cNvSpPr>
            <a:spLocks noChangeArrowheads="1"/>
          </p:cNvSpPr>
          <p:nvPr/>
        </p:nvSpPr>
        <p:spPr bwMode="auto">
          <a:xfrm>
            <a:off x="3000375" y="2643188"/>
            <a:ext cx="912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20485" name="Прямоугольник 8"/>
          <p:cNvSpPr>
            <a:spLocks noChangeArrowheads="1"/>
          </p:cNvSpPr>
          <p:nvPr/>
        </p:nvSpPr>
        <p:spPr bwMode="auto">
          <a:xfrm>
            <a:off x="2786063" y="3571875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20486" name="Прямоугольник 8"/>
          <p:cNvSpPr>
            <a:spLocks noChangeArrowheads="1"/>
          </p:cNvSpPr>
          <p:nvPr/>
        </p:nvSpPr>
        <p:spPr bwMode="auto">
          <a:xfrm>
            <a:off x="3714750" y="4786313"/>
            <a:ext cx="912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14290"/>
            <a:ext cx="8715404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Гра “ Утвори </a:t>
            </a:r>
            <a:r>
              <a:rPr lang="uk-UA" sz="6600" b="1" dirty="0" err="1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пару”</a:t>
            </a:r>
            <a:endParaRPr lang="ru-RU" sz="6600" b="1" dirty="0">
              <a:ln>
                <a:noFill/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Прямоугольник 4"/>
          <p:cNvSpPr>
            <a:spLocks noChangeArrowheads="1"/>
          </p:cNvSpPr>
          <p:nvPr/>
        </p:nvSpPr>
        <p:spPr bwMode="auto">
          <a:xfrm>
            <a:off x="179388" y="2060575"/>
            <a:ext cx="3381375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latin typeface="Times New Roman" pitchFamily="18" charset="0"/>
                <a:cs typeface="Times New Roman" pitchFamily="18" charset="0"/>
              </a:rPr>
              <a:t>рясніший</a:t>
            </a:r>
          </a:p>
          <a:p>
            <a:r>
              <a:rPr lang="uk-UA" sz="4800" b="1">
                <a:latin typeface="Times New Roman" pitchFamily="18" charset="0"/>
                <a:cs typeface="Times New Roman" pitchFamily="18" charset="0"/>
              </a:rPr>
              <a:t>посушливе</a:t>
            </a:r>
          </a:p>
          <a:p>
            <a:r>
              <a:rPr lang="uk-UA" sz="4800" b="1">
                <a:latin typeface="Times New Roman" pitchFamily="18" charset="0"/>
                <a:cs typeface="Times New Roman" pitchFamily="18" charset="0"/>
              </a:rPr>
              <a:t>цілісінький</a:t>
            </a:r>
          </a:p>
          <a:p>
            <a:r>
              <a:rPr lang="uk-UA" sz="4800" b="1">
                <a:latin typeface="Times New Roman" pitchFamily="18" charset="0"/>
                <a:cs typeface="Times New Roman" pitchFamily="18" charset="0"/>
              </a:rPr>
              <a:t>спеціальна</a:t>
            </a:r>
            <a:endParaRPr lang="ru-RU" sz="4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Прямоугольник 5"/>
          <p:cNvSpPr>
            <a:spLocks noChangeArrowheads="1"/>
          </p:cNvSpPr>
          <p:nvPr/>
        </p:nvSpPr>
        <p:spPr bwMode="auto">
          <a:xfrm>
            <a:off x="6588125" y="1989138"/>
            <a:ext cx="2430463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latin typeface="Times New Roman" pitchFamily="18" charset="0"/>
                <a:cs typeface="Times New Roman" pitchFamily="18" charset="0"/>
              </a:rPr>
              <a:t>день</a:t>
            </a:r>
          </a:p>
          <a:p>
            <a:r>
              <a:rPr lang="uk-UA" sz="4800" b="1">
                <a:latin typeface="Times New Roman" pitchFamily="18" charset="0"/>
                <a:cs typeface="Times New Roman" pitchFamily="18" charset="0"/>
              </a:rPr>
              <a:t>гармата</a:t>
            </a:r>
          </a:p>
          <a:p>
            <a:r>
              <a:rPr lang="uk-UA" sz="4800" b="1">
                <a:latin typeface="Times New Roman" pitchFamily="18" charset="0"/>
                <a:cs typeface="Times New Roman" pitchFamily="18" charset="0"/>
              </a:rPr>
              <a:t>дощ</a:t>
            </a:r>
          </a:p>
          <a:p>
            <a:r>
              <a:rPr lang="uk-UA" sz="4800" b="1">
                <a:latin typeface="Times New Roman" pitchFamily="18" charset="0"/>
                <a:cs typeface="Times New Roman" pitchFamily="18" charset="0"/>
              </a:rPr>
              <a:t>літо</a:t>
            </a:r>
            <a:endParaRPr lang="ru-RU" sz="4800" b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203575" y="2636838"/>
            <a:ext cx="3357563" cy="13573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348038" y="3429000"/>
            <a:ext cx="3214687" cy="12858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3563938" y="2565400"/>
            <a:ext cx="3000375" cy="15001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3492500" y="3141663"/>
            <a:ext cx="3071813" cy="15001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71688" y="2071688"/>
            <a:ext cx="4826000" cy="4524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7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вщухає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7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націлюють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72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діждешся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72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357166"/>
            <a:ext cx="8715404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Читай правильно!</a:t>
            </a:r>
            <a:endParaRPr lang="ru-RU" sz="6600" b="1" dirty="0">
              <a:ln>
                <a:noFill/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Прямоугольник 8"/>
          <p:cNvSpPr>
            <a:spLocks noChangeArrowheads="1"/>
          </p:cNvSpPr>
          <p:nvPr/>
        </p:nvSpPr>
        <p:spPr bwMode="auto">
          <a:xfrm>
            <a:off x="4000500" y="2000250"/>
            <a:ext cx="912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22532" name="Прямоугольник 8"/>
          <p:cNvSpPr>
            <a:spLocks noChangeArrowheads="1"/>
          </p:cNvSpPr>
          <p:nvPr/>
        </p:nvSpPr>
        <p:spPr bwMode="auto">
          <a:xfrm>
            <a:off x="3286125" y="2928938"/>
            <a:ext cx="912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22533" name="Прямоугольник 8"/>
          <p:cNvSpPr>
            <a:spLocks noChangeArrowheads="1"/>
          </p:cNvSpPr>
          <p:nvPr/>
        </p:nvSpPr>
        <p:spPr bwMode="auto">
          <a:xfrm>
            <a:off x="3643313" y="4214813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3" descr="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38" y="1357313"/>
            <a:ext cx="6572250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8596" y="357166"/>
            <a:ext cx="8715404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 err="1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Фізкультхвилинка</a:t>
            </a:r>
            <a:r>
              <a:rPr lang="uk-UA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600" b="1" dirty="0">
              <a:ln>
                <a:noFill/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0"/>
            <a:ext cx="8715404" cy="212365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Анатолій </a:t>
            </a:r>
            <a:r>
              <a:rPr lang="uk-UA" sz="6600" b="1" dirty="0" err="1">
                <a:ln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Григорук</a:t>
            </a:r>
            <a:endParaRPr lang="uk-UA" sz="6600" b="1" dirty="0">
              <a:ln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 smtClean="0">
                <a:ln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uk-UA" sz="6600" b="1" dirty="0" err="1" smtClean="0">
                <a:ln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“видоїти”</a:t>
            </a:r>
            <a:r>
              <a:rPr lang="uk-UA" sz="6600" b="1" dirty="0" smtClean="0">
                <a:ln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6600" b="1" dirty="0">
                <a:ln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хмару?</a:t>
            </a:r>
            <a:endParaRPr lang="ru-RU" sz="6600" b="1" dirty="0">
              <a:ln>
                <a:noFill/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Рисунок 4" descr="IMG_1262.JPG"/>
          <p:cNvPicPr>
            <a:picLocks noChangeAspect="1"/>
          </p:cNvPicPr>
          <p:nvPr/>
        </p:nvPicPr>
        <p:blipFill>
          <a:blip r:embed="rId2" cstate="print"/>
          <a:srcRect l="6250" t="3125" r="7031" b="7291"/>
          <a:stretch>
            <a:fillRect/>
          </a:stretch>
        </p:blipFill>
        <p:spPr bwMode="auto">
          <a:xfrm>
            <a:off x="1714500" y="2286000"/>
            <a:ext cx="5572125" cy="431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715404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Книга.</a:t>
            </a:r>
            <a:r>
              <a:rPr lang="en-US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UA</a:t>
            </a:r>
            <a:r>
              <a:rPr lang="uk-UA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600" b="1" dirty="0">
              <a:ln>
                <a:noFill/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t2.gstatic.com/images?q=tbn:ANd9GcQJaLhyTzxSq9_c4hBiVyA1s6i3l3G3FPgxJtPwiUHwuBEwBJO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785926"/>
            <a:ext cx="2428892" cy="3307411"/>
          </a:xfrm>
          <a:prstGeom prst="rect">
            <a:avLst/>
          </a:prstGeom>
          <a:noFill/>
        </p:spPr>
      </p:pic>
      <p:pic>
        <p:nvPicPr>
          <p:cNvPr id="2052" name="Picture 4" descr="http://t0.gstatic.com/images?q=tbn:ANd9GcSpyZ_M9KBUwZqOg5kwrm5BLXftefOZVyJYMCBLEWXRx7w-VkcZs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1785926"/>
            <a:ext cx="2428892" cy="3314426"/>
          </a:xfrm>
          <a:prstGeom prst="rect">
            <a:avLst/>
          </a:prstGeom>
          <a:noFill/>
        </p:spPr>
      </p:pic>
      <p:pic>
        <p:nvPicPr>
          <p:cNvPr id="2054" name="Picture 6" descr="http://t3.gstatic.com/images?q=tbn:ANd9GcRm9QWlrIGlOV_BNpwyVBj0bupRMuWg2pNxWKblGUXbOSlFQwh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1785926"/>
            <a:ext cx="2520000" cy="3274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Содержимое 2"/>
          <p:cNvSpPr>
            <a:spLocks noGrp="1"/>
          </p:cNvSpPr>
          <p:nvPr>
            <p:ph idx="1"/>
          </p:nvPr>
        </p:nvSpPr>
        <p:spPr>
          <a:xfrm>
            <a:off x="3348038" y="1052513"/>
            <a:ext cx="5565775" cy="4525962"/>
          </a:xfrm>
        </p:spPr>
        <p:txBody>
          <a:bodyPr/>
          <a:lstStyle/>
          <a:p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Якщо ластівки літають низько над землею, чекай дощу.</a:t>
            </a:r>
          </a:p>
          <a:p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Жайворонок довго співає – утримається ясна погода без опадів, коли ж мовчить – бути дощеві.</a:t>
            </a:r>
          </a:p>
          <a:p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Духмяно пахне м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ята – невдовзі збереться на дощ.</a:t>
            </a:r>
          </a:p>
          <a:p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Якщо вночі не було роси, удень чекай дощу.</a:t>
            </a:r>
          </a:p>
          <a:p>
            <a:r>
              <a:rPr lang="uk-UA" sz="2800" smtClean="0">
                <a:latin typeface="Times New Roman" pitchFamily="18" charset="0"/>
                <a:cs typeface="Times New Roman" pitchFamily="18" charset="0"/>
              </a:rPr>
              <a:t>Ранкова зелена веселка – на дощ.</a:t>
            </a:r>
            <a:endParaRPr lang="ru-RU" sz="28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54163" y="53975"/>
            <a:ext cx="8715403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Погода </a:t>
            </a:r>
            <a:endParaRPr lang="ru-RU" sz="6600" b="1" dirty="0">
              <a:ln>
                <a:noFill/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00042"/>
            <a:ext cx="1525587" cy="1727200"/>
          </a:xfrm>
          <a:prstGeom prst="rect">
            <a:avLst/>
          </a:prstGeom>
          <a:noFill/>
        </p:spPr>
      </p:pic>
      <p:pic>
        <p:nvPicPr>
          <p:cNvPr id="28680" name="Picture 8" descr="Зображення 12 з 21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1357298"/>
            <a:ext cx="1592262" cy="1493838"/>
          </a:xfrm>
          <a:prstGeom prst="rect">
            <a:avLst/>
          </a:prstGeom>
          <a:noFill/>
        </p:spPr>
      </p:pic>
      <p:pic>
        <p:nvPicPr>
          <p:cNvPr id="28682" name="Picture 10" descr="Зображення 14 з 1599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571744"/>
            <a:ext cx="1162050" cy="2087563"/>
          </a:xfrm>
          <a:prstGeom prst="rect">
            <a:avLst/>
          </a:prstGeom>
          <a:noFill/>
        </p:spPr>
      </p:pic>
      <p:pic>
        <p:nvPicPr>
          <p:cNvPr id="28683" name="Picture 11" descr="1265226099_53e84fc25e9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5373688"/>
            <a:ext cx="2038350" cy="1335087"/>
          </a:xfrm>
          <a:prstGeom prst="rect">
            <a:avLst/>
          </a:prstGeom>
          <a:noFill/>
        </p:spPr>
      </p:pic>
      <p:pic>
        <p:nvPicPr>
          <p:cNvPr id="28684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250" y="3213100"/>
            <a:ext cx="1625600" cy="1989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969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" name="Рисунок 3" descr="blue-clouds-ico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8715404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>
                  <a:noFill/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Підсумки </a:t>
            </a:r>
            <a:endParaRPr lang="ru-RU" sz="6600" b="1" dirty="0">
              <a:ln>
                <a:noFill/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1285874"/>
            <a:ext cx="8429684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Домашнє</a:t>
            </a:r>
            <a:r>
              <a:rPr lang="ru-RU" sz="5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5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1.  Читати, стисло переказувати текст, ст. 46-47</a:t>
            </a: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buFontTx/>
              <a:buAutoNum type="arabicPeriod" startAt="2"/>
              <a:defRPr/>
            </a:pP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Прочитати казку </a:t>
            </a:r>
            <a:r>
              <a:rPr lang="uk-UA" sz="4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“Як</a:t>
            </a: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дощик </a:t>
            </a:r>
            <a:r>
              <a:rPr lang="uk-UA" sz="4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цвіте”</a:t>
            </a:r>
            <a:endParaRPr lang="uk-UA" sz="44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buFontTx/>
              <a:buAutoNum type="arabicPeriod" startAt="2"/>
              <a:defRPr/>
            </a:pP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Підібрати прикмети.</a:t>
            </a: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</TotalTime>
  <Words>234</Words>
  <PresentationFormat>Экран (4:3)</PresentationFormat>
  <Paragraphs>64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самсунг</cp:lastModifiedBy>
  <cp:revision>17</cp:revision>
  <dcterms:created xsi:type="dcterms:W3CDTF">2012-02-11T16:07:10Z</dcterms:created>
  <dcterms:modified xsi:type="dcterms:W3CDTF">2012-02-28T19:28:26Z</dcterms:modified>
</cp:coreProperties>
</file>