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А\Початкова школа\Відкритий урок жовтень 2010\солнц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85728"/>
            <a:ext cx="6386550" cy="60271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Гра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“Розплутай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клубочок”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19" name="Oval 71"/>
          <p:cNvSpPr>
            <a:spLocks noChangeArrowheads="1"/>
          </p:cNvSpPr>
          <p:nvPr/>
        </p:nvSpPr>
        <p:spPr bwMode="auto">
          <a:xfrm>
            <a:off x="5143504" y="2428868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Ч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Oval 71"/>
          <p:cNvSpPr>
            <a:spLocks noChangeArrowheads="1"/>
          </p:cNvSpPr>
          <p:nvPr/>
        </p:nvSpPr>
        <p:spPr bwMode="auto">
          <a:xfrm>
            <a:off x="4071934" y="1357298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М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Oval 71"/>
          <p:cNvSpPr>
            <a:spLocks noChangeArrowheads="1"/>
          </p:cNvSpPr>
          <p:nvPr/>
        </p:nvSpPr>
        <p:spPr bwMode="auto">
          <a:xfrm>
            <a:off x="4357686" y="4286256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Р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Oval 71"/>
          <p:cNvSpPr>
            <a:spLocks noChangeArrowheads="1"/>
          </p:cNvSpPr>
          <p:nvPr/>
        </p:nvSpPr>
        <p:spPr bwMode="auto">
          <a:xfrm>
            <a:off x="5143504" y="4000504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С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Oval 71"/>
          <p:cNvSpPr>
            <a:spLocks noChangeArrowheads="1"/>
          </p:cNvSpPr>
          <p:nvPr/>
        </p:nvSpPr>
        <p:spPr bwMode="auto">
          <a:xfrm>
            <a:off x="5572132" y="3214686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И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Oval 71"/>
          <p:cNvSpPr>
            <a:spLocks noChangeArrowheads="1"/>
          </p:cNvSpPr>
          <p:nvPr/>
        </p:nvSpPr>
        <p:spPr bwMode="auto">
          <a:xfrm>
            <a:off x="3286116" y="1714488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В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Oval 71"/>
          <p:cNvSpPr>
            <a:spLocks noChangeArrowheads="1"/>
          </p:cNvSpPr>
          <p:nvPr/>
        </p:nvSpPr>
        <p:spPr bwMode="auto">
          <a:xfrm>
            <a:off x="5786446" y="1643050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Р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Oval 71"/>
          <p:cNvSpPr>
            <a:spLocks noChangeArrowheads="1"/>
          </p:cNvSpPr>
          <p:nvPr/>
        </p:nvSpPr>
        <p:spPr bwMode="auto">
          <a:xfrm>
            <a:off x="4929190" y="1357298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Т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Oval 71"/>
          <p:cNvSpPr>
            <a:spLocks noChangeArrowheads="1"/>
          </p:cNvSpPr>
          <p:nvPr/>
        </p:nvSpPr>
        <p:spPr bwMode="auto">
          <a:xfrm>
            <a:off x="3500430" y="4071942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Б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Oval 71"/>
          <p:cNvSpPr>
            <a:spLocks noChangeArrowheads="1"/>
          </p:cNvSpPr>
          <p:nvPr/>
        </p:nvSpPr>
        <p:spPr bwMode="auto">
          <a:xfrm>
            <a:off x="2857488" y="2500306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Л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Oval 71"/>
          <p:cNvSpPr>
            <a:spLocks noChangeArrowheads="1"/>
          </p:cNvSpPr>
          <p:nvPr/>
        </p:nvSpPr>
        <p:spPr bwMode="auto">
          <a:xfrm>
            <a:off x="3000364" y="3357562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А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Oval 71"/>
          <p:cNvSpPr>
            <a:spLocks noChangeArrowheads="1"/>
          </p:cNvSpPr>
          <p:nvPr/>
        </p:nvSpPr>
        <p:spPr bwMode="auto">
          <a:xfrm>
            <a:off x="4643438" y="5214950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І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Oval 71"/>
          <p:cNvSpPr>
            <a:spLocks noChangeArrowheads="1"/>
          </p:cNvSpPr>
          <p:nvPr/>
        </p:nvSpPr>
        <p:spPr bwMode="auto">
          <a:xfrm>
            <a:off x="5572132" y="5000636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К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Oval 71"/>
          <p:cNvSpPr>
            <a:spLocks noChangeArrowheads="1"/>
          </p:cNvSpPr>
          <p:nvPr/>
        </p:nvSpPr>
        <p:spPr bwMode="auto">
          <a:xfrm>
            <a:off x="6357950" y="4357694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Т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Oval 71"/>
          <p:cNvSpPr>
            <a:spLocks noChangeArrowheads="1"/>
          </p:cNvSpPr>
          <p:nvPr/>
        </p:nvSpPr>
        <p:spPr bwMode="auto">
          <a:xfrm>
            <a:off x="6572264" y="3429000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Л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Oval 71"/>
          <p:cNvSpPr>
            <a:spLocks noChangeArrowheads="1"/>
          </p:cNvSpPr>
          <p:nvPr/>
        </p:nvSpPr>
        <p:spPr bwMode="auto">
          <a:xfrm>
            <a:off x="6429388" y="2428868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І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Oval 71"/>
          <p:cNvSpPr>
            <a:spLocks noChangeArrowheads="1"/>
          </p:cNvSpPr>
          <p:nvPr/>
        </p:nvSpPr>
        <p:spPr bwMode="auto">
          <a:xfrm>
            <a:off x="3857620" y="3214686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Е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Oval 71"/>
          <p:cNvSpPr>
            <a:spLocks noChangeArrowheads="1"/>
          </p:cNvSpPr>
          <p:nvPr/>
        </p:nvSpPr>
        <p:spPr bwMode="auto">
          <a:xfrm>
            <a:off x="4214810" y="2357430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Н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Oval 71"/>
          <p:cNvSpPr>
            <a:spLocks noChangeArrowheads="1"/>
          </p:cNvSpPr>
          <p:nvPr/>
        </p:nvSpPr>
        <p:spPr bwMode="auto">
          <a:xfrm>
            <a:off x="2500298" y="1214422"/>
            <a:ext cx="714380" cy="785818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Oval 71"/>
          <p:cNvSpPr>
            <a:spLocks noChangeArrowheads="1"/>
          </p:cNvSpPr>
          <p:nvPr/>
        </p:nvSpPr>
        <p:spPr bwMode="auto">
          <a:xfrm>
            <a:off x="2071670" y="2214554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М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Oval 71"/>
          <p:cNvSpPr>
            <a:spLocks noChangeArrowheads="1"/>
          </p:cNvSpPr>
          <p:nvPr/>
        </p:nvSpPr>
        <p:spPr bwMode="auto">
          <a:xfrm>
            <a:off x="1928794" y="3143248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С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Oval 71"/>
          <p:cNvSpPr>
            <a:spLocks noChangeArrowheads="1"/>
          </p:cNvSpPr>
          <p:nvPr/>
        </p:nvSpPr>
        <p:spPr bwMode="auto">
          <a:xfrm>
            <a:off x="2357422" y="4071942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И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Oval 71"/>
          <p:cNvSpPr>
            <a:spLocks noChangeArrowheads="1"/>
          </p:cNvSpPr>
          <p:nvPr/>
        </p:nvSpPr>
        <p:spPr bwMode="auto">
          <a:xfrm>
            <a:off x="2928926" y="4857760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В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Oval 71"/>
          <p:cNvSpPr>
            <a:spLocks noChangeArrowheads="1"/>
          </p:cNvSpPr>
          <p:nvPr/>
        </p:nvSpPr>
        <p:spPr bwMode="auto">
          <a:xfrm>
            <a:off x="3786182" y="5143512"/>
            <a:ext cx="714380" cy="78581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latin typeface="Times New Roman" pitchFamily="18" charset="0"/>
                <a:cs typeface="Arial" pitchFamily="34" charset="0"/>
              </a:rPr>
              <a:t>С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7" name="Прямая со стрелкой 76"/>
          <p:cNvCxnSpPr/>
          <p:nvPr/>
        </p:nvCxnSpPr>
        <p:spPr>
          <a:xfrm rot="5400000">
            <a:off x="2571736" y="2071678"/>
            <a:ext cx="214314" cy="714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>
            <a:endCxn id="71" idx="0"/>
          </p:cNvCxnSpPr>
          <p:nvPr/>
        </p:nvCxnSpPr>
        <p:spPr>
          <a:xfrm rot="5400000">
            <a:off x="2214546" y="3071810"/>
            <a:ext cx="142876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>
            <a:endCxn id="73" idx="1"/>
          </p:cNvCxnSpPr>
          <p:nvPr/>
        </p:nvCxnSpPr>
        <p:spPr>
          <a:xfrm rot="16200000" flipH="1">
            <a:off x="2852257" y="4791552"/>
            <a:ext cx="186518" cy="17605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 rot="16200000" flipH="1">
            <a:off x="2393141" y="3893347"/>
            <a:ext cx="214314" cy="14287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>
            <a:endCxn id="74" idx="2"/>
          </p:cNvCxnSpPr>
          <p:nvPr/>
        </p:nvCxnSpPr>
        <p:spPr>
          <a:xfrm>
            <a:off x="3643306" y="5429264"/>
            <a:ext cx="142876" cy="10715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>
            <a:stCxn id="62" idx="6"/>
          </p:cNvCxnSpPr>
          <p:nvPr/>
        </p:nvCxnSpPr>
        <p:spPr>
          <a:xfrm flipV="1">
            <a:off x="5357818" y="5500702"/>
            <a:ext cx="214314" cy="10715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 стрелкой 100"/>
          <p:cNvCxnSpPr>
            <a:endCxn id="64" idx="3"/>
          </p:cNvCxnSpPr>
          <p:nvPr/>
        </p:nvCxnSpPr>
        <p:spPr>
          <a:xfrm rot="5400000" flipH="1" flipV="1">
            <a:off x="6281281" y="5033663"/>
            <a:ext cx="186518" cy="17605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>
            <a:endCxn id="65" idx="4"/>
          </p:cNvCxnSpPr>
          <p:nvPr/>
        </p:nvCxnSpPr>
        <p:spPr>
          <a:xfrm rot="5400000" flipH="1" flipV="1">
            <a:off x="6786578" y="4286256"/>
            <a:ext cx="214314" cy="714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 стрелкой 106"/>
          <p:cNvCxnSpPr>
            <a:stCxn id="65" idx="0"/>
          </p:cNvCxnSpPr>
          <p:nvPr/>
        </p:nvCxnSpPr>
        <p:spPr>
          <a:xfrm rot="5400000" flipH="1" flipV="1">
            <a:off x="6822297" y="3321843"/>
            <a:ext cx="214314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/>
          <p:nvPr/>
        </p:nvCxnSpPr>
        <p:spPr>
          <a:xfrm rot="16200000" flipV="1">
            <a:off x="6429388" y="2214554"/>
            <a:ext cx="214314" cy="21431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 стрелкой 114"/>
          <p:cNvCxnSpPr>
            <a:stCxn id="57" idx="1"/>
          </p:cNvCxnSpPr>
          <p:nvPr/>
        </p:nvCxnSpPr>
        <p:spPr>
          <a:xfrm rot="16200000" flipV="1">
            <a:off x="5709778" y="1576842"/>
            <a:ext cx="115080" cy="24749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 стрелкой 122"/>
          <p:cNvCxnSpPr/>
          <p:nvPr/>
        </p:nvCxnSpPr>
        <p:spPr>
          <a:xfrm rot="10800000">
            <a:off x="4714876" y="1571612"/>
            <a:ext cx="214314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 стрелкой 125"/>
          <p:cNvCxnSpPr>
            <a:stCxn id="52" idx="2"/>
            <a:endCxn id="56" idx="7"/>
          </p:cNvCxnSpPr>
          <p:nvPr/>
        </p:nvCxnSpPr>
        <p:spPr>
          <a:xfrm rot="10800000" flipV="1">
            <a:off x="3895878" y="1750206"/>
            <a:ext cx="176057" cy="7936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 стрелкой 130"/>
          <p:cNvCxnSpPr>
            <a:stCxn id="56" idx="3"/>
          </p:cNvCxnSpPr>
          <p:nvPr/>
        </p:nvCxnSpPr>
        <p:spPr>
          <a:xfrm rot="5400000">
            <a:off x="3316605" y="2426176"/>
            <a:ext cx="115080" cy="3318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 стрелкой 132"/>
          <p:cNvCxnSpPr>
            <a:stCxn id="60" idx="4"/>
          </p:cNvCxnSpPr>
          <p:nvPr/>
        </p:nvCxnSpPr>
        <p:spPr>
          <a:xfrm rot="5400000">
            <a:off x="3143240" y="3357562"/>
            <a:ext cx="142876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 стрелкой 136"/>
          <p:cNvCxnSpPr/>
          <p:nvPr/>
        </p:nvCxnSpPr>
        <p:spPr>
          <a:xfrm rot="16200000" flipH="1">
            <a:off x="4245299" y="4541520"/>
            <a:ext cx="43642" cy="24749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Прямая со стрелкой 138"/>
          <p:cNvCxnSpPr/>
          <p:nvPr/>
        </p:nvCxnSpPr>
        <p:spPr>
          <a:xfrm rot="16200000" flipH="1">
            <a:off x="3500430" y="4071942"/>
            <a:ext cx="142876" cy="14287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 стрелкой 140"/>
          <p:cNvCxnSpPr/>
          <p:nvPr/>
        </p:nvCxnSpPr>
        <p:spPr>
          <a:xfrm flipV="1">
            <a:off x="5786446" y="4000504"/>
            <a:ext cx="71438" cy="10715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Прямая со стрелкой 142"/>
          <p:cNvCxnSpPr>
            <a:stCxn id="53" idx="6"/>
          </p:cNvCxnSpPr>
          <p:nvPr/>
        </p:nvCxnSpPr>
        <p:spPr>
          <a:xfrm flipV="1">
            <a:off x="5072066" y="4572008"/>
            <a:ext cx="142876" cy="10715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 стрелкой 144"/>
          <p:cNvCxnSpPr>
            <a:endCxn id="2119" idx="5"/>
          </p:cNvCxnSpPr>
          <p:nvPr/>
        </p:nvCxnSpPr>
        <p:spPr>
          <a:xfrm rot="16200000" flipV="1">
            <a:off x="5707085" y="3145786"/>
            <a:ext cx="158722" cy="6636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Прямая со стрелкой 147"/>
          <p:cNvCxnSpPr/>
          <p:nvPr/>
        </p:nvCxnSpPr>
        <p:spPr>
          <a:xfrm rot="10800000">
            <a:off x="4929190" y="2571744"/>
            <a:ext cx="214314" cy="714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 стрелкой 149"/>
          <p:cNvCxnSpPr>
            <a:stCxn id="68" idx="3"/>
            <a:endCxn id="67" idx="0"/>
          </p:cNvCxnSpPr>
          <p:nvPr/>
        </p:nvCxnSpPr>
        <p:spPr>
          <a:xfrm rot="5400000">
            <a:off x="4173861" y="3069118"/>
            <a:ext cx="186518" cy="10461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40444"/>
          </a:xfrm>
        </p:spPr>
        <p:txBody>
          <a:bodyPr>
            <a:normAutofit/>
          </a:bodyPr>
          <a:lstStyle/>
          <a:p>
            <a:pPr algn="l"/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Має вуса, пишний хвіст</a:t>
            </a:r>
            <a:br>
              <a:rPr lang="uk-UA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І негарну звичку:</a:t>
            </a:r>
            <a:br>
              <a:rPr lang="uk-UA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спершу добре він поїсть,</a:t>
            </a:r>
            <a:br>
              <a:rPr lang="uk-UA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потім вмиє личко.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t2.gstatic.com/images?q=tbn:ANd9GcSQRZc6PWRWnDq9u1iDsX2jxMNzwTXZi5kA5hExifq_RD0KqsU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642918"/>
            <a:ext cx="6858048" cy="54919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85852" y="642918"/>
          <a:ext cx="6429420" cy="5429285"/>
        </p:xfrm>
        <a:graphic>
          <a:graphicData uri="http://schemas.openxmlformats.org/drawingml/2006/table">
            <a:tbl>
              <a:tblPr/>
              <a:tblGrid>
                <a:gridCol w="1285884"/>
                <a:gridCol w="1285884"/>
                <a:gridCol w="1285884"/>
                <a:gridCol w="1285884"/>
                <a:gridCol w="1285884"/>
              </a:tblGrid>
              <a:tr h="10858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5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 dirty="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5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 dirty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5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5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endParaRPr lang="ru-RU" sz="5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58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5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5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 dirty="0">
                          <a:latin typeface="Times New Roman"/>
                          <a:ea typeface="Calibri"/>
                          <a:cs typeface="Times New Roman"/>
                        </a:rPr>
                        <a:t>21</a:t>
                      </a:r>
                      <a:endParaRPr lang="ru-RU" sz="5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 dirty="0"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5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5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58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5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ru-RU" sz="5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5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5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 dirty="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5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58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5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5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5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5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 dirty="0"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  <a:endParaRPr lang="ru-RU" sz="5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58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5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5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5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5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5400" b="1" dirty="0"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endParaRPr lang="ru-RU" sz="5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4" name="Picture 12" descr="http://blogocats.ru/wp-content/uploads/Tree-C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017968"/>
            <a:ext cx="6643734" cy="4982800"/>
          </a:xfrm>
          <a:prstGeom prst="rect">
            <a:avLst/>
          </a:prstGeom>
          <a:noFill/>
        </p:spPr>
      </p:pic>
      <p:sp>
        <p:nvSpPr>
          <p:cNvPr id="17" name="Выноска-облако 16"/>
          <p:cNvSpPr/>
          <p:nvPr/>
        </p:nvSpPr>
        <p:spPr>
          <a:xfrm>
            <a:off x="285720" y="0"/>
            <a:ext cx="4857784" cy="228601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000240"/>
            <a:ext cx="8929718" cy="4143404"/>
          </a:xfrm>
        </p:spPr>
        <p:txBody>
          <a:bodyPr>
            <a:normAutofit/>
          </a:bodyPr>
          <a:lstStyle/>
          <a:p>
            <a:pPr algn="l"/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КІ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КІТ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КОТИ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КІШКА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КОТЯЧИЙ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Picture 12" descr="http://blogocats.ru/wp-content/uploads/Tree-C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2476518" cy="1857388"/>
          </a:xfrm>
          <a:prstGeom prst="rect">
            <a:avLst/>
          </a:prstGeom>
          <a:noFill/>
        </p:spPr>
      </p:pic>
      <p:cxnSp>
        <p:nvCxnSpPr>
          <p:cNvPr id="7" name="Соединительная линия уступом 6"/>
          <p:cNvCxnSpPr/>
          <p:nvPr/>
        </p:nvCxnSpPr>
        <p:spPr>
          <a:xfrm>
            <a:off x="357158" y="2714620"/>
            <a:ext cx="1296000" cy="642942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Соединительная линия уступом 8"/>
          <p:cNvCxnSpPr/>
          <p:nvPr/>
        </p:nvCxnSpPr>
        <p:spPr>
          <a:xfrm>
            <a:off x="1643042" y="3357562"/>
            <a:ext cx="857256" cy="642942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>
            <a:off x="2500298" y="4000504"/>
            <a:ext cx="2428892" cy="714380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Соединительная линия уступом 12"/>
          <p:cNvCxnSpPr/>
          <p:nvPr/>
        </p:nvCxnSpPr>
        <p:spPr>
          <a:xfrm>
            <a:off x="4929190" y="4714884"/>
            <a:ext cx="1857388" cy="642942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786578" y="5357826"/>
            <a:ext cx="214314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714884"/>
            <a:ext cx="8329642" cy="1500198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Чому кішка так часто вмивається?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ttp://zooro.ru/uploads/images/00/00/28/2010/07/16/75ea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357166"/>
            <a:ext cx="6072230" cy="42734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1143007"/>
          </a:xfrm>
        </p:spPr>
        <p:txBody>
          <a:bodyPr>
            <a:normAutofit/>
          </a:bodyPr>
          <a:lstStyle/>
          <a:p>
            <a:r>
              <a:rPr lang="uk-UA" sz="6000" b="1" dirty="0" smtClean="0">
                <a:latin typeface="Times New Roman" pitchFamily="18" charset="0"/>
                <a:cs typeface="Times New Roman" pitchFamily="18" charset="0"/>
              </a:rPr>
              <a:t>Читай правильно!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714488"/>
            <a:ext cx="8429684" cy="4643470"/>
          </a:xfrm>
        </p:spPr>
        <p:txBody>
          <a:bodyPr>
            <a:normAutofit fontScale="85000" lnSpcReduction="20000"/>
          </a:bodyPr>
          <a:lstStyle/>
          <a:p>
            <a:endParaRPr lang="uk-UA" dirty="0" smtClean="0"/>
          </a:p>
          <a:p>
            <a:r>
              <a:rPr lang="uk-UA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вилизуються</a:t>
            </a:r>
          </a:p>
          <a:p>
            <a:r>
              <a:rPr lang="uk-UA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чепурухами</a:t>
            </a:r>
          </a:p>
          <a:p>
            <a:r>
              <a:rPr lang="uk-UA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ідстерігаючи</a:t>
            </a:r>
          </a:p>
          <a:p>
            <a:r>
              <a:rPr lang="uk-UA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засідці</a:t>
            </a:r>
          </a:p>
          <a:p>
            <a:r>
              <a:rPr lang="uk-UA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нашорошивши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3428992" y="1857364"/>
            <a:ext cx="912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/>
            <a:r>
              <a:rPr lang="en-US" sz="6000" dirty="0">
                <a:latin typeface="Aharoni"/>
                <a:ea typeface="Aharoni"/>
                <a:cs typeface="Aharoni"/>
              </a:rPr>
              <a:t>‘</a:t>
            </a:r>
            <a:endParaRPr lang="ru-RU" sz="6000" dirty="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4143372" y="2571744"/>
            <a:ext cx="912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/>
            <a:r>
              <a:rPr lang="en-US" sz="6000" dirty="0">
                <a:latin typeface="Aharoni"/>
                <a:ea typeface="Aharoni"/>
                <a:cs typeface="Aharoni"/>
              </a:rPr>
              <a:t>‘</a:t>
            </a:r>
            <a:endParaRPr lang="ru-RU" sz="6000" dirty="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7" name="Прямоугольник 5"/>
          <p:cNvSpPr>
            <a:spLocks noChangeArrowheads="1"/>
          </p:cNvSpPr>
          <p:nvPr/>
        </p:nvSpPr>
        <p:spPr bwMode="auto">
          <a:xfrm>
            <a:off x="3929058" y="4929198"/>
            <a:ext cx="912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/>
            <a:r>
              <a:rPr lang="en-US" sz="6000" dirty="0">
                <a:latin typeface="Aharoni"/>
                <a:ea typeface="Aharoni"/>
                <a:cs typeface="Aharoni"/>
              </a:rPr>
              <a:t>‘</a:t>
            </a:r>
            <a:endParaRPr lang="ru-RU" sz="6000" dirty="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4714876" y="3357562"/>
            <a:ext cx="912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/>
            <a:r>
              <a:rPr lang="en-US" sz="6000" dirty="0">
                <a:latin typeface="Aharoni"/>
                <a:ea typeface="Aharoni"/>
                <a:cs typeface="Aharoni"/>
              </a:rPr>
              <a:t>‘</a:t>
            </a:r>
            <a:endParaRPr lang="ru-RU" sz="6000" dirty="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9" name="Прямоугольник 5"/>
          <p:cNvSpPr>
            <a:spLocks noChangeArrowheads="1"/>
          </p:cNvSpPr>
          <p:nvPr/>
        </p:nvSpPr>
        <p:spPr bwMode="auto">
          <a:xfrm>
            <a:off x="3714744" y="4214818"/>
            <a:ext cx="9128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/>
            <a:r>
              <a:rPr lang="en-US" sz="6000" dirty="0">
                <a:latin typeface="Aharoni"/>
                <a:ea typeface="Aharoni"/>
                <a:cs typeface="Aharoni"/>
              </a:rPr>
              <a:t>‘</a:t>
            </a:r>
            <a:endParaRPr lang="ru-RU" sz="6000" dirty="0">
              <a:latin typeface="Times New Roman" pitchFamily="18" charset="0"/>
              <a:ea typeface="Aharoni"/>
              <a:cs typeface="Aharon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472" y="4357694"/>
            <a:ext cx="4071965" cy="114300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uk-UA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 </a:t>
            </a:r>
            <a:r>
              <a:rPr lang="uk-UA" sz="4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“Котик</a:t>
            </a:r>
            <a:r>
              <a:rPr lang="uk-UA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uk-UA" sz="4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мишка”</a:t>
            </a:r>
            <a:endParaRPr lang="ru-RU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t2.gstatic.com/images?q=tbn:ANd9GcSQRZc6PWRWnDq9u1iDsX2jxMNzwTXZi5kA5hExifq_RD0KqsU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714356"/>
            <a:ext cx="3071834" cy="2459915"/>
          </a:xfrm>
          <a:prstGeom prst="rect">
            <a:avLst/>
          </a:prstGeom>
          <a:noFill/>
        </p:spPr>
      </p:pic>
      <p:sp>
        <p:nvSpPr>
          <p:cNvPr id="6" name="Текст 2"/>
          <p:cNvSpPr txBox="1">
            <a:spLocks/>
          </p:cNvSpPr>
          <p:nvPr/>
        </p:nvSpPr>
        <p:spPr>
          <a:xfrm>
            <a:off x="4438648" y="1000108"/>
            <a:ext cx="4572031" cy="12144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Гра </a:t>
            </a:r>
            <a:r>
              <a:rPr kumimoji="0" lang="uk-U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“Котик”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1506" name="Picture 2" descr="http://t3.gstatic.com/images?q=tbn:ANd9GcQnl7xq66ftxgAwpSzr751NV4adobXZ-dpNveA9rejZjfcd9Q-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3286124"/>
            <a:ext cx="3071834" cy="27119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b="1" dirty="0" err="1" smtClean="0">
                <a:latin typeface="Times New Roman" pitchFamily="18" charset="0"/>
                <a:cs typeface="Times New Roman" pitchFamily="18" charset="0"/>
              </a:rPr>
              <a:t>Фізкультхвилинка</a:t>
            </a:r>
            <a:r>
              <a:rPr lang="uk-UA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t2.gstatic.com/images?q=tbn:ANd9GcSQRZc6PWRWnDq9u1iDsX2jxMNzwTXZi5kA5hExifq_RD0KqsU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500174"/>
            <a:ext cx="5857916" cy="469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214422"/>
            <a:ext cx="7772400" cy="5286412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sz="4400" dirty="0" smtClean="0">
                <a:latin typeface="Times New Roman" pitchFamily="18" charset="0"/>
                <a:cs typeface="Times New Roman" pitchFamily="18" charset="0"/>
              </a:rPr>
              <a:t>І т у л р и с ь к в а</a:t>
            </a:r>
            <a:br>
              <a:rPr lang="uk-UA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400" dirty="0" smtClean="0">
                <a:latin typeface="Times New Roman" pitchFamily="18" charset="0"/>
                <a:cs typeface="Times New Roman" pitchFamily="18" charset="0"/>
              </a:rPr>
              <a:t>о п а н т е р а м у х</a:t>
            </a:r>
            <a:br>
              <a:rPr lang="uk-UA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400" dirty="0" smtClean="0">
                <a:latin typeface="Times New Roman" pitchFamily="18" charset="0"/>
                <a:cs typeface="Times New Roman" pitchFamily="18" charset="0"/>
              </a:rPr>
              <a:t>с л е о п а р д и н я </a:t>
            </a:r>
            <a:br>
              <a:rPr lang="uk-UA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400" dirty="0" smtClean="0">
                <a:latin typeface="Times New Roman" pitchFamily="18" charset="0"/>
                <a:cs typeface="Times New Roman" pitchFamily="18" charset="0"/>
              </a:rPr>
              <a:t>п р б а р с л у н с і</a:t>
            </a:r>
            <a:br>
              <a:rPr lang="uk-UA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400" dirty="0" smtClean="0">
                <a:latin typeface="Times New Roman" pitchFamily="18" charset="0"/>
                <a:cs typeface="Times New Roman" pitchFamily="18" charset="0"/>
              </a:rPr>
              <a:t>с н і р о я н л е в к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428605"/>
            <a:ext cx="8643998" cy="1143007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 </a:t>
            </a:r>
            <a:r>
              <a:rPr lang="uk-UA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“Родичі</a:t>
            </a:r>
            <a:r>
              <a:rPr lang="uk-UA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маленької </a:t>
            </a:r>
            <a:r>
              <a:rPr lang="uk-UA" sz="4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киці”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857620" y="2500306"/>
            <a:ext cx="192882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214546" y="3143248"/>
            <a:ext cx="364333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214546" y="3857628"/>
            <a:ext cx="364333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857488" y="4500570"/>
            <a:ext cx="200026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429256" y="5143512"/>
            <a:ext cx="14287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t3.gstatic.com/images?q=tbn:ANd9GcTytHvXo_u0E6XHw3iXmYNBix3eT62Ah1HbOKPBtz6xJ-_K6NV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357166"/>
            <a:ext cx="2181225" cy="2095500"/>
          </a:xfrm>
          <a:prstGeom prst="rect">
            <a:avLst/>
          </a:prstGeom>
          <a:noFill/>
        </p:spPr>
      </p:pic>
      <p:pic>
        <p:nvPicPr>
          <p:cNvPr id="23556" name="Picture 4" descr="http://t0.gstatic.com/images?q=tbn:ANd9GcTAHqDZUWJj-ML6IOhdyXxc7c9XBYiHMCXt3A1pCdv1mSVKMbbPH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85728"/>
            <a:ext cx="2466975" cy="1847851"/>
          </a:xfrm>
          <a:prstGeom prst="rect">
            <a:avLst/>
          </a:prstGeom>
          <a:noFill/>
        </p:spPr>
      </p:pic>
      <p:pic>
        <p:nvPicPr>
          <p:cNvPr id="23558" name="Picture 6" descr="http://t0.gstatic.com/images?q=tbn:ANd9GcSU-NQuNEedD7HcMD9TBIu9L7rji6QUYwrkVMpAuW1eZ7q239fUm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2643182"/>
            <a:ext cx="2668365" cy="1762129"/>
          </a:xfrm>
          <a:prstGeom prst="rect">
            <a:avLst/>
          </a:prstGeom>
          <a:noFill/>
        </p:spPr>
      </p:pic>
      <p:pic>
        <p:nvPicPr>
          <p:cNvPr id="23560" name="Picture 8" descr="http://t0.gstatic.com/images?q=tbn:ANd9GcT7qB1C7oops18hX_YH_GL7CPg5o6niCHlFhUOzMcDafegD6bW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2357430"/>
            <a:ext cx="2466975" cy="1847851"/>
          </a:xfrm>
          <a:prstGeom prst="rect">
            <a:avLst/>
          </a:prstGeom>
          <a:noFill/>
        </p:spPr>
      </p:pic>
      <p:pic>
        <p:nvPicPr>
          <p:cNvPr id="23562" name="Picture 10" descr="http://t3.gstatic.com/images?q=tbn:ANd9GcRS8vck4Vp98eQofDZ-drgpcjRMny9pcqYDWt4Uk2OPqeievUF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43042" y="4572008"/>
            <a:ext cx="2705100" cy="1695451"/>
          </a:xfrm>
          <a:prstGeom prst="rect">
            <a:avLst/>
          </a:prstGeom>
          <a:noFill/>
        </p:spPr>
      </p:pic>
      <p:pic>
        <p:nvPicPr>
          <p:cNvPr id="23564" name="Picture 12" descr="http://t2.gstatic.com/images?q=tbn:ANd9GcRXuWxjgPChWVR5z6vzImIIYGlHIrDzfyTll28hmYBxSMQVVfHAU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43570" y="4357694"/>
            <a:ext cx="2466975" cy="1847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571612"/>
            <a:ext cx="8158162" cy="5286388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*Кішки </a:t>
            </a:r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постійно …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* Котячі родичі …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* Адже, якщо …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* Укладаючись спати, пес …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* А дикі родичі собак …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5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Дочитай кінцівку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Довідкове бюро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://t3.gstatic.com/images?q=tbn:ANd9GcS72Z4YcCq_7YqCynBCPfkamYRDG6rmWinJOTKLtAMFIBn5sMppB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14422"/>
            <a:ext cx="2619375" cy="1743076"/>
          </a:xfrm>
          <a:prstGeom prst="rect">
            <a:avLst/>
          </a:prstGeom>
          <a:noFill/>
        </p:spPr>
      </p:pic>
      <p:pic>
        <p:nvPicPr>
          <p:cNvPr id="26628" name="Picture 4" descr="http://t2.gstatic.com/images?q=tbn:ANd9GcTqWL2axNvdGkB1KEHtmyD-1THPKlg6n1c8FSWxQPqL-GEAO0M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1285860"/>
            <a:ext cx="2466975" cy="1847851"/>
          </a:xfrm>
          <a:prstGeom prst="rect">
            <a:avLst/>
          </a:prstGeom>
          <a:noFill/>
        </p:spPr>
      </p:pic>
      <p:pic>
        <p:nvPicPr>
          <p:cNvPr id="26630" name="Picture 6" descr="http://t2.gstatic.com/images?q=tbn:ANd9GcTKgJb0BxhLLqMhXPg5hrMHQI1OWTAr9mJlTHOoBvVhlfBR-oHqn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1571612"/>
            <a:ext cx="2466975" cy="1847851"/>
          </a:xfrm>
          <a:prstGeom prst="rect">
            <a:avLst/>
          </a:prstGeom>
          <a:noFill/>
        </p:spPr>
      </p:pic>
      <p:pic>
        <p:nvPicPr>
          <p:cNvPr id="26632" name="Picture 8" descr="http://t0.gstatic.com/images?q=tbn:ANd9GcTIlaYZci2JSfPunbCNsBFO6S3_ILPjx7sKH4WwJ4gPc8LAUVC1Q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4071942"/>
            <a:ext cx="2362200" cy="1933576"/>
          </a:xfrm>
          <a:prstGeom prst="rect">
            <a:avLst/>
          </a:prstGeom>
          <a:noFill/>
        </p:spPr>
      </p:pic>
      <p:pic>
        <p:nvPicPr>
          <p:cNvPr id="26634" name="Picture 10" descr="http://t2.gstatic.com/images?q=tbn:ANd9GcSJDHS8lXy-b9ywNbKBTP0BhxTQVvqw7FJfF6u3nla3q6qhvDo9OhsVe3ob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5074" y="4214818"/>
            <a:ext cx="2506471" cy="1876429"/>
          </a:xfrm>
          <a:prstGeom prst="rect">
            <a:avLst/>
          </a:prstGeom>
          <a:noFill/>
        </p:spPr>
      </p:pic>
      <p:pic>
        <p:nvPicPr>
          <p:cNvPr id="26636" name="Picture 12" descr="http://t1.gstatic.com/images?q=tbn:ANd9GcSi-iPs3ec5vJgee6zy4r71p0ae7gGbQ-p7m_ow-16Yq6MuS7J7w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868" y="3714752"/>
            <a:ext cx="2466975" cy="1847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0430" y="1500174"/>
            <a:ext cx="5229204" cy="3714776"/>
          </a:xfrm>
        </p:spPr>
        <p:txBody>
          <a:bodyPr>
            <a:normAutofit fontScale="90000"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не          Кота  </a:t>
            </a:r>
            <a:br>
              <a:rPr lang="uk-UA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як </a:t>
            </a:r>
            <a:br>
              <a:rPr lang="uk-UA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треба            ловити</a:t>
            </a:r>
            <a:br>
              <a:rPr lang="uk-UA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вчити       мишей</a:t>
            </a:r>
            <a:br>
              <a:rPr lang="uk-UA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Гра </a:t>
            </a:r>
            <a:r>
              <a:rPr kumimoji="0" lang="uk-UA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“Збери</a:t>
            </a:r>
            <a:r>
              <a:rPr kumimoji="0" lang="uk-UA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uk-UA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прислів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’</a:t>
            </a:r>
            <a:r>
              <a:rPr kumimoji="0" lang="uk-UA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я ”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2" descr="http://t3.gstatic.com/images?q=tbn:ANd9GcS72Z4YcCq_7YqCynBCPfkamYRDG6rmWinJOTKLtAMFIBn5sMppB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928802"/>
            <a:ext cx="2619375" cy="1743076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14282" y="5072074"/>
            <a:ext cx="8643998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Кота не треба вчити, як мишей ловити 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9982"/>
          </a:xfrm>
        </p:spPr>
        <p:txBody>
          <a:bodyPr>
            <a:normAutofit/>
          </a:bodyPr>
          <a:lstStyle/>
          <a:p>
            <a:pPr algn="l"/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Енциклопедія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– науковий довідник у формі словника; систематизований огляд відомостей з якої-небудь 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теми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AutoShape 2" descr="data:image/jpeg;base64,/9j/4AAQSkZJRgABAQAAAQABAAD/2wBDAAkGBwgHBgkIBwgKCgkLDRYPDQwMDRsUFRAWIB0iIiAdHx8kKDQsJCYxJx8fLT0tMTU3Ojo6Iys/RD84QzQ5Ojf/2wBDAQoKCg0MDRoPDxo3JR8lNzc3Nzc3Nzc3Nzc3Nzc3Nzc3Nzc3Nzc3Nzc3Nzc3Nzc3Nzc3Nzc3Nzc3Nzc3Nzc3Nzf/wAARCAChAHkDASIAAhEBAxEB/8QAGwAAAgMBAQEAAAAAAAAAAAAAAwQCBQYAAQf/xABEEAABAwMCAwQFCAYJBQAAAAABAgMEAAUREiEGMUETIlFhFDJxgZEHFTNCUpKh0VNicrGywRYjJTRUgpOi4SRDRLPx/8QAGwEAAgMBAQEAAAAAAAAAAAAAAgMBBAUABgf/xAA4EQACAQIDAwkFCAMBAAAAAAABAgADEQQSITFB4QUGEyJRYYGRoRVSYnGSFBYyQoLR0vAjQ7Hi/9oADAMBAAIRAxEAPwD5+RkbVHVsQK9O2Kml/SMdi2fMivq+u6YMHk1NKqMy4486lpiG264rYIQ0ST7BTUxmfb0IXOtSY6FHSkusFOT4b0tqoDBDa53X1nFYs2sgH2UYPbnfpTUBm5TWS7Cs4fbzpK242oZHTNGfi3eKkOSLIGkFSUBTkXAJOwHtqu1dM+UkX+YijTJ3RRD3LeiB7YYPWnWYN8dmORGrEFSGkha2hF7yAeRPhnBochF1jTGob9nQiS59G0YveX7PGl9KhNgRf5iAaLdkAX9vfQ3Hs53oipclMn0YwGA/r0dkWO9q5Yx4168/KbleiuW5lMgqCeyMfvZPIY8d6IG27v27oIpmALveO/SoFWpDYpp56TGkmNItrLb2wLa4+FZPLapSDLjSW4z9raakHk0qOQo55YHOpFTZs7dsLIRuiIUTseQogIxVhLiXKE32syydi19tcZQHvNKplghQMSPt00EfzrlqhxdNR3EGQykbZ43gHnuOlP6hSZXrXgNoR+yCKYyPEUL67YgiZ5Y3qFGcTyqGKvgy9eaPgGRoukiGjtESZ0dTDEhpOpTCuer2eflRuKkuNcNWNh2aZq0PzEqfySFlLmnbO+Onuqst15Nttz8eDGDUqQChyZrJUEfZSPq+3nQ51yTKs9ut6YwaTBCwlYczr1kE7Y23rCfBVWx4xAWy5h2X0VhfuGoFvExmcZbS1hPyInyevORn3WVKuoTqbWUn6MbZHsosh+TK+TxlyTJedcN9CEKcWVEDsM4yfPJpm12S93PhUWtm1BppUn0pMp97QVHGNkYzjHWp3S0Xe08MMwplraVFizBMcfblZJVjTgpxsMEDNUzWwvSlM65zUJ2i9rab/SEAdp2WnnFk0t/KDemHLpKgRHVNh1yNkq7rKcDbfmT8as1nt18HOw5ip8FuaUGU8T2qnCrOCCNgACPcKjEtVw4mMm6P8Ow5bE9aXkn08tqaISEEBSRnHd5HrXl4h36yfN0k2RiPa7Y4XkxYz+sat+8tWNXU748c1UrFanR0gQHUWOq2JyFfne+mukPta2krTC4cVxMVfPUoSDctRaEM47Ttc6c+GrbNPR4Yc+UO8z3XGkNW9Zd1PLCEdooaWwVHlvk+6qGzwJl5vjk6BES4pqUJS2S8E816saj0yMZxV/NjXbiGNco8KzoaLlw7SU6mWFBTiU407gDA25daZilNF8jVfyBWJK9W5F+zaL2gqwIuBvi/G8F2RbLXeXH2H5IaEWY7GcC0KcAyFZG2+/xFa+ezDi3e9Xlt1b09hltBQUfQAgbg9cgZz0x7aztr4dv8OzzrY/aESI8opXj0pKChQ+sOe/L4VG9XO7WjiL5wkwW4/prOl2Kp0OJcQMDcj8vGs1qX2kjDUaqsFDAWYdYXU5bakbCPATnJUFmW1/TbNHY7sbliNJZWG15Spt3crB8c8+tfMrlGbj3OZHaOW2n1oQfIKIFad3i9KGSLZa0RZBRoS8p0r7MfqjGM1mUoKlrKskk5JNbHJWEq0Kz1WXIpAGW+8b9PKZ97JlJuZ403k5o3YHxoiG8EYomlf2a2C+sSTM44MfjQyKbkI72PM/voPZ1eVhaWs0Fp3rW/JzZ2Lhdn5UxIWzBSlelQyCo5xn2aSfhWaS3W6+TB1sPXKE4pIL6EqSOpxqCv4hWLzir1KfJtVqZsbbuy4v6RlFgXAMoL7xNcrvJcWJLzMbP9Uy2spAT0zjmfbSRu1yEN6Eqa85GeAC23FaxzB2zy5dKLcrVItcx2JKQpK0nCSRstPRQ8RSoaKlaUjUojYJ3Jp+GoYRaCCkoyCxGnrximdr6z6FaGJj/yT9hbQ6ZS3laeyXpVjtd98jpmi8NIullsNwe4hU+trTlphau1VyOepwDt/wAUlGefjfJkhUd1xpfbEBbaik4Lu+4ofAt2ujt3TBffcksOIUVpdVrKcDnk7+XvryWLWtXw2Jbq5FqEn3jlIOh3S4KgzoN9hFvktQRfn98D0Y7D9pNU0ufcGZMlmPMkMtNvuFKGnCgZKiSdufvrc8NxGInHV2bipAaDeQkcgSUkge8msPMb/tCV5vL/AIjWlgatPE8o1XI0KUzr8jE1QUoqO8+k1/EkuY1wbYHGpb6HnEt9otDqgpWWs7nO+/jWMkvy5rra5khx9bY0JU4rJCeeM++tlxOnPB1gSOiG/wD11k0t75qeQEpjDFgBfM+tviMHFsS/gP8AkXDJyfKmENbGitozvR0N8zW01SUiYFtolXuovZnzphtG2w2onZUgvAvMq80VOYSMklW3vqQtspW4ZVj3VOSnvjbqr+I0LSM1oAtbQx14UWuX+gV+FMRIdyiyG5EZDjbzatSFpIBBpMIFESigfMwsSLHu4zrmb9jieRJjJYvXDjMzT9cEbnx0kHHuNIXCetyI/HtXD7cAvJ0qeQU6wDzxgD99VlpiWhcBblxkFD2VFKUElQGMAYxjJPnyplbXDfZuFBkhQ9TSSTzO+4A5YPxrCOEw6PZUOh2DNbyzWjDWqMNSPS8dt9yfi2hq2OcPpkMIG4cdBCjnOcafGjJvM6Mypu12KNBUrYrbGo/DA/GkDHsCH20tyFraKXA4VJV3eWkjbnzoqYvDpCSX3wCe+MqynfbHd325npSWweFLEmmdTc/isT3i9vScK1UbGE94flTrNKkSl21yS88MFSndON8k8jnJxVbKgSnpbryIbraXFlWnOrGd8Z61ZsxbMplSnFKRo7qih1Stzqxpynf1U/GjJi2DGVSnEqCtgCpQI+71HwNPU06dZqqocxsDod2zfALOVC30E65yn7ha40D5qdZTF09mvtNWwGMEY8KqU26Vn+7ufdq0XEs6WnVNy3SrSezBScKVpHlyzkf/ACqxKSD1+NHhFSkhSkLC99b79u0wajsxuxk02+SD/d3Pu0VMGQB9A5900NI35mipB6E/GnEv2xRJnBlxs4WhSfaMVLFSQN96ljyocxg3mTlow8R4KUP9xoWnenJicvr/AG1fxGghG9aiN1RHAyCUZqaUfCipR4Uyy682nCFkDyFCzndOvLu2SbKi3Rm5EeOXQoduXGSpZ74OQQk5GnbGR12NEjOWFz0UKQ0xoW2pwOtlZWMr1JKgnfIKPh5VVolyujqvgKImZL/Sn7o/Kst8MSSQTr38JPSN2CW3aWFrLSmm3VJCdakt+sQ2pJCTjbvBJz4nPSpIfsiVlC247jalFepEYpIGtOEjbOydWfHNVqZkv9Ifuj8qmmZL/Sf7B+VLOGI/MfPhINU32CWKX7WkNhxuE692iO1UmLhBRrOcJI2Onmf30dK7M4hottxEJQkLWXEK1E4wQRp3BUR1NVQlyv0n+wflXvpknn2g+4n8qA4cnYT58J3SnsEvS7ZWyhK/R1oBylKWzpSFaTyxgcj58qzCBtvzP76cEuQeax9wflXpfeUnCiMH9QflRUabUu/xgu5bdaLpRtRUpxprkg5owSSBTiYszxCKJ2IqSB1xRMUomBeZaRClF1WIr57yv+0rxPlXN22Wr/xXv9M1pOL+MH4D70a0tJce1FJecHcQfADqazcK/cRKcR6TeHEa1YCdCMknkMaax6vOLEUxYU1P6j/GbNLAZxe5Hhxj0ezSFY1MOj/IasGbG5kf1C/u14m78RC7RLalYBfbK+3eAxgc9gOdbmIiQ5b5SlKKXgMtLUNs4z8Kq/eHGvb/ABDXZ1uEg8noTbP6cZk2rG5j6FXwplNjV9g/Criw3Zd0dkQ5MVcabGADhQctqz4HnUyi6xpR76ZERQ1ZVgLR8BhQ/Gg9s4wuENMDxP8AGA3JyBM+e4+XGVSbKfsfhUxZf1fwq49Kd+0PhUHpymW1OOLASkZJxVk4rGgXKj6j/GZ18P7x8uMqvmYj6p+FRNnOMBNWca5+kg6SUqH1VjBIzjIHhUJF7jRX2mZMxlpx04SFnGaGnjcXUF0VT+rhGNRpBgpLXPdxlWqznHqfCgrtKhySa0qpRDqmg62paQCpKCCQD4176QvxpgxmN9wfVwgslFTYsfLjMmYDiDskn3VHsFpICkEe6td27njXzjjLj26Qb+q3WpQCGUgLw0FKUojO3s2/GoflDFItzTH1cI/DYRMS2VGPlxl6hJ32O/lU9PkfhVTa+KbybY5Iuz5jLWoJb1No28/Aew/hRPn3ij/F2/7iqz/vC9yDTGnxf+ZpHkEqbPUt4GLNwHLlxdcWlRVqYSFOdvgnckYHlsT8Kb4asqbbbJkt2KZU5p9QBd2KUYB68sbmlotzhjiJaH7Wgnml5951BUrGNISQR8aft18sEQKjojMsic6hDoM0rRkkhJGdxnSRyGazQzM11YAmXHonJYjSEvHaSbla4jbIS++2tALbupTaVDJUdunOnbPZiUKVIjDurOMcgobE1O1vNyL0HwhtC2o5RHKl6h6wzjlk4zWigPhEB56QAEgqUoJSTjc5xQoCVp5tlzA0uyjQkRe0oLd2/q0gJKTqzzzjb91L2Jl6BKujYdU6yAXGWFqylGByB6ZNTsxVIuzz/aLSCkBIPdzpKgdqjEbdjF5bzvavMMqUMHGRlRx/KnNUc3YLpmv5yKYChFvxhYUlm8Wxqa02qK49sht4jVq8Mddt/Gs9JkOuXl6I8UFthKO4k93X1O+9FjSmJ3C8WVcww1iYhxoNhRAc3A9vjXSED55mPAIS0/haFE4OMbj95pGMxNV8KUU6mwlXF4VT1kXXujjLLMKC/L0hCUJPfCSopzudvDODgV839BmP351aJxe3P/WY0Eg+GfV2NfX4imOyU2zpIHrAdT51U3mz254Rm3WG0MqfBXhO6j0BPhW5yUgw+HWmTc9srElW129+6Z6xSF264QLUlQUwoLSNG5J6Z8SNJramFIOlSAnHUHOTWXbbicNOKleiodfbWWkqSruR0rUVJB6lRChn3UWZxZKXFW7HWkOADSlKR/OtCpmfrINJHQUicz7ZcJWpFwMSQ4x2xSVBDKidIHQ5618c4jakW/jS4yVMFxKZOTg797ASBX0/h2JMC4kiStkuNBa5KygBXeGwJ8d8+QxXzjiuSxdOLJklvUAl/ShSDsSgAZPjnGaz8YT0RBm5zfwwbEMaeh0t87zWphGUH7PcIK0tIQFh1Lg0qB35c9qof6MW77Uj4/8AFWUi8JuUiH6C/IS+pHZyA6EpDhHLIG229Q+ZuIvsRv8AVFeSppUQkI9h/fnPa1MOgN8SupmgU9IUHEoftSl7hK0yinBwOmDTYWpDC1Q3IXpOlWgrWhSQrSdP1ftY92a+ZPLBeUPFX5V6hwpPd2r2g5k01IZKxHgJ89blqswsVE+l22JJVJZnXZ2K/LQFbNLGAeScbDpnp1q5gqW3GdYWW9BBCe/qO/ietfJWpq0YGqnWbopPOiqc169gFraD4R+8qnHnMXyanvn1OE0iPKLpc1A5wMDbJz5VINj01S85aUzoIzvzP5183avCgPWNONXo/b39tLbm/igpXpdtvy9njA9oWIPR7O/hNVFtZVY3bfKjNhPaam2wQQADkb+NOotrC3VqeSdGRoRk4Ax5eeayzV7JAyv8aYTeP1/xqt7BxCkZnBt2rxnHlU62Qjx4TVsxo7GzKUo9gqv4htXzrGZYS4pGHQoqGRgdT7ccvM56VTfPH69RVdyfrGraYDGIQVcC3w8YlscjG5T14Rd3hGSXJa3C3IcL7TrD5V3yAMEK9mx91W1p4bjQWEPYW7KSnKQ+vZKvYnbHxqu+dFkesaibg4r6xpzYbHNoag+njI+2J7nrwinEFo4kucX5tSwyIaHCta+3GqQSOZ2GNyrb2VQMcB3xptKexj7AD6YbgculaYyVqO6j8a4Ok81VTr8kYmsevWHgvGbWA501MCgWlRXSZ9HA97WshaY7Yxse1Cs+6nf6B3D/ABifvJ/KrcLPjXaqrnkCsf8Adb9PGPbnpi2Nyo8zPmriiXD7fyr0KNLur76vbXgcNfTQuk85aOJVRUL8aQDtES9QlJFpZJXREr351Xpdz1oiXMdd6SacG0s23Sk5ycU4h3IGDVbGZlSW1Ljx3nUo9ctoKsfCreLbiqHBecUtkPLdDq3EEJbCcY953qlXemn4j/bXnZSZwXUws4O9Altriv8AZrQ4jYKAcACik8sjofKhpc5igADC4gFY8lw4G9S1nPlSaXBiiBzIIqCkG0cC+VFSukULoiXKWUgkR5K9jXazSocrztxQZIOWfPHV5Wajr3oLiu97hUdW9enC6TTyRrXUkrpTXUkr864pIKR0ObVNLtI6ztUgugKQckv7PJdS84iO044840Utlt5aC2eeru7nG+1bCRJedfQ52k9ttDZSEpZcPe6Kz1xtzHT218/tFzctkwSmUNrWlKglLicpGQRnHWtEnjdYKf7Li7JCdQJ1fVwQSNiAnn44PTFYuOwVSpVDKl9O395FiN8ZvzwMlbhh9kp11Sw6SoFSfApI9nLxquD/AJ0K8cQm8LZJjNR+yCtmz62ceXPakUvb86dh8OyUgrCx84sjXWWyXQcA8+dEDnI557GqtD3qb86Kl7I59aNqcAiWaXPA0RLlVaXjnY4ooeIpZpwSJZoXvXdp50mh0jkRyzXaz50vJAmIV09gqNdXV6AbJqTqkmurq6QZLwr2urqGDJp51LrXV1DBMI36wppFdXUp4podHJr31Nr1f838hXV1VzFwifWowrq6lmCYVHM/s05XV1IeKaf/2Q=="/>
          <p:cNvSpPr>
            <a:spLocks noChangeAspect="1" noChangeArrowheads="1"/>
          </p:cNvSpPr>
          <p:nvPr/>
        </p:nvSpPr>
        <p:spPr bwMode="auto">
          <a:xfrm>
            <a:off x="63500" y="-584200"/>
            <a:ext cx="895350" cy="12001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676" name="Picture 4" descr="http://t2.gstatic.com/images?q=tbn:ANd9GcRQ4LocMSb1oWjZpJWkN9zODmNog5jV11PsnLW47cXZH3hAFBIt5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000372"/>
            <a:ext cx="1677176" cy="2160000"/>
          </a:xfrm>
          <a:prstGeom prst="rect">
            <a:avLst/>
          </a:prstGeom>
          <a:noFill/>
        </p:spPr>
      </p:pic>
      <p:sp>
        <p:nvSpPr>
          <p:cNvPr id="28678" name="AutoShape 6" descr="data:image/jpeg;base64,/9j/4AAQSkZJRgABAQAAAQABAAD/2wBDAAkGBwgHBgkIBwgKCgkLDRYPDQwMDRsUFRAWIB0iIiAdHx8kKDQsJCYxJx8fLT0tMTU3Ojo6Iys/RD84QzQ5Ojf/2wBDAQoKCg0MDRoPDxo3JR8lNzc3Nzc3Nzc3Nzc3Nzc3Nzc3Nzc3Nzc3Nzc3Nzc3Nzc3Nzc3Nzc3Nzc3Nzc3Nzc3Nzf/wAARCAChAHkDASIAAhEBAxEB/8QAGwAAAgMBAQEAAAAAAAAAAAAAAwQCBQYAAQf/xABEEAABAwMCAwQFCAYJBQAAAAABAgMEAAUREiEGMUETIlFhFDJxgZEHFTNCUpKh0VNicrGywRYjJTRUgpOi4SRDRLPx/8QAGwEAAgMBAQEAAAAAAAAAAAAAAgMBBAUABgf/xAA4EQACAQIDAwkFCAMBAAAAAAABAgADEQQSITFB4QUGEyJRYYGRoRVSYnGSFBYyQoLR0vAjQ7Hi/9oADAMBAAIRAxEAPwD5+RkbVHVsQK9O2Kml/SMdi2fMivq+u6YMHk1NKqMy4486lpiG264rYIQ0ST7BTUxmfb0IXOtSY6FHSkusFOT4b0tqoDBDa53X1nFYs2sgH2UYPbnfpTUBm5TWS7Cs4fbzpK242oZHTNGfi3eKkOSLIGkFSUBTkXAJOwHtqu1dM+UkX+YijTJ3RRD3LeiB7YYPWnWYN8dmORGrEFSGkha2hF7yAeRPhnBochF1jTGob9nQiS59G0YveX7PGl9KhNgRf5iAaLdkAX9vfQ3Hs53oipclMn0YwGA/r0dkWO9q5Yx4168/KbleiuW5lMgqCeyMfvZPIY8d6IG27v27oIpmALveO/SoFWpDYpp56TGkmNItrLb2wLa4+FZPLapSDLjSW4z9raakHk0qOQo55YHOpFTZs7dsLIRuiIUTseQogIxVhLiXKE32syydi19tcZQHvNKplghQMSPt00EfzrlqhxdNR3EGQykbZ43gHnuOlP6hSZXrXgNoR+yCKYyPEUL67YgiZ5Y3qFGcTyqGKvgy9eaPgGRoukiGjtESZ0dTDEhpOpTCuer2eflRuKkuNcNWNh2aZq0PzEqfySFlLmnbO+Onuqst15Nttz8eDGDUqQChyZrJUEfZSPq+3nQ51yTKs9ut6YwaTBCwlYczr1kE7Y23rCfBVWx4xAWy5h2X0VhfuGoFvExmcZbS1hPyInyevORn3WVKuoTqbWUn6MbZHsosh+TK+TxlyTJedcN9CEKcWVEDsM4yfPJpm12S93PhUWtm1BppUn0pMp97QVHGNkYzjHWp3S0Xe08MMwplraVFizBMcfblZJVjTgpxsMEDNUzWwvSlM65zUJ2i9rab/SEAdp2WnnFk0t/KDemHLpKgRHVNh1yNkq7rKcDbfmT8as1nt18HOw5ip8FuaUGU8T2qnCrOCCNgACPcKjEtVw4mMm6P8Ow5bE9aXkn08tqaISEEBSRnHd5HrXl4h36yfN0k2RiPa7Y4XkxYz+sat+8tWNXU748c1UrFanR0gQHUWOq2JyFfne+mukPta2krTC4cVxMVfPUoSDctRaEM47Ttc6c+GrbNPR4Yc+UO8z3XGkNW9Zd1PLCEdooaWwVHlvk+6qGzwJl5vjk6BES4pqUJS2S8E816saj0yMZxV/NjXbiGNco8KzoaLlw7SU6mWFBTiU407gDA25daZilNF8jVfyBWJK9W5F+zaL2gqwIuBvi/G8F2RbLXeXH2H5IaEWY7GcC0KcAyFZG2+/xFa+ezDi3e9Xlt1b09hltBQUfQAgbg9cgZz0x7aztr4dv8OzzrY/aESI8opXj0pKChQ+sOe/L4VG9XO7WjiL5wkwW4/prOl2Kp0OJcQMDcj8vGs1qX2kjDUaqsFDAWYdYXU5bakbCPATnJUFmW1/TbNHY7sbliNJZWG15Spt3crB8c8+tfMrlGbj3OZHaOW2n1oQfIKIFad3i9KGSLZa0RZBRoS8p0r7MfqjGM1mUoKlrKskk5JNbHJWEq0Kz1WXIpAGW+8b9PKZ97JlJuZ403k5o3YHxoiG8EYomlf2a2C+sSTM44MfjQyKbkI72PM/voPZ1eVhaWs0Fp3rW/JzZ2Lhdn5UxIWzBSlelQyCo5xn2aSfhWaS3W6+TB1sPXKE4pIL6EqSOpxqCv4hWLzir1KfJtVqZsbbuy4v6RlFgXAMoL7xNcrvJcWJLzMbP9Uy2spAT0zjmfbSRu1yEN6Eqa85GeAC23FaxzB2zy5dKLcrVItcx2JKQpK0nCSRstPRQ8RSoaKlaUjUojYJ3Jp+GoYRaCCkoyCxGnrximdr6z6FaGJj/yT9hbQ6ZS3laeyXpVjtd98jpmi8NIullsNwe4hU+trTlphau1VyOepwDt/wAUlGefjfJkhUd1xpfbEBbaik4Lu+4ofAt2ujt3TBffcksOIUVpdVrKcDnk7+XvryWLWtXw2Jbq5FqEn3jlIOh3S4KgzoN9hFvktQRfn98D0Y7D9pNU0ufcGZMlmPMkMtNvuFKGnCgZKiSdufvrc8NxGInHV2bipAaDeQkcgSUkge8msPMb/tCV5vL/AIjWlgatPE8o1XI0KUzr8jE1QUoqO8+k1/EkuY1wbYHGpb6HnEt9otDqgpWWs7nO+/jWMkvy5rra5khx9bY0JU4rJCeeM++tlxOnPB1gSOiG/wD11k0t75qeQEpjDFgBfM+tviMHFsS/gP8AkXDJyfKmENbGitozvR0N8zW01SUiYFtolXuovZnzphtG2w2onZUgvAvMq80VOYSMklW3vqQtspW4ZVj3VOSnvjbqr+I0LSM1oAtbQx14UWuX+gV+FMRIdyiyG5EZDjbzatSFpIBBpMIFESigfMwsSLHu4zrmb9jieRJjJYvXDjMzT9cEbnx0kHHuNIXCetyI/HtXD7cAvJ0qeQU6wDzxgD99VlpiWhcBblxkFD2VFKUElQGMAYxjJPnyplbXDfZuFBkhQ9TSSTzO+4A5YPxrCOEw6PZUOh2DNbyzWjDWqMNSPS8dt9yfi2hq2OcPpkMIG4cdBCjnOcafGjJvM6Mypu12KNBUrYrbGo/DA/GkDHsCH20tyFraKXA4VJV3eWkjbnzoqYvDpCSX3wCe+MqynfbHd325npSWweFLEmmdTc/isT3i9vScK1UbGE94flTrNKkSl21yS88MFSndON8k8jnJxVbKgSnpbryIbraXFlWnOrGd8Z61ZsxbMplSnFKRo7qih1Stzqxpynf1U/GjJi2DGVSnEqCtgCpQI+71HwNPU06dZqqocxsDod2zfALOVC30E65yn7ha40D5qdZTF09mvtNWwGMEY8KqU26Vn+7ufdq0XEs6WnVNy3SrSezBScKVpHlyzkf/ACqxKSD1+NHhFSkhSkLC99b79u0wajsxuxk02+SD/d3Pu0VMGQB9A5900NI35mipB6E/GnEv2xRJnBlxs4WhSfaMVLFSQN96ljyocxg3mTlow8R4KUP9xoWnenJicvr/AG1fxGghG9aiN1RHAyCUZqaUfCipR4Uyy682nCFkDyFCzndOvLu2SbKi3Rm5EeOXQoduXGSpZ74OQQk5GnbGR12NEjOWFz0UKQ0xoW2pwOtlZWMr1JKgnfIKPh5VVolyujqvgKImZL/Sn7o/Kst8MSSQTr38JPSN2CW3aWFrLSmm3VJCdakt+sQ2pJCTjbvBJz4nPSpIfsiVlC247jalFepEYpIGtOEjbOydWfHNVqZkv9Ifuj8qmmZL/Sf7B+VLOGI/MfPhINU32CWKX7WkNhxuE692iO1UmLhBRrOcJI2Onmf30dK7M4hottxEJQkLWXEK1E4wQRp3BUR1NVQlyv0n+wflXvpknn2g+4n8qA4cnYT58J3SnsEvS7ZWyhK/R1oBylKWzpSFaTyxgcj58qzCBtvzP76cEuQeax9wflXpfeUnCiMH9QflRUabUu/xgu5bdaLpRtRUpxprkg5owSSBTiYszxCKJ2IqSB1xRMUomBeZaRClF1WIr57yv+0rxPlXN22Wr/xXv9M1pOL+MH4D70a0tJce1FJecHcQfADqazcK/cRKcR6TeHEa1YCdCMknkMaax6vOLEUxYU1P6j/GbNLAZxe5Hhxj0ezSFY1MOj/IasGbG5kf1C/u14m78RC7RLalYBfbK+3eAxgc9gOdbmIiQ5b5SlKKXgMtLUNs4z8Kq/eHGvb/ABDXZ1uEg8noTbP6cZk2rG5j6FXwplNjV9g/Criw3Zd0dkQ5MVcabGADhQctqz4HnUyi6xpR76ZERQ1ZVgLR8BhQ/Gg9s4wuENMDxP8AGA3JyBM+e4+XGVSbKfsfhUxZf1fwq49Kd+0PhUHpymW1OOLASkZJxVk4rGgXKj6j/GZ18P7x8uMqvmYj6p+FRNnOMBNWca5+kg6SUqH1VjBIzjIHhUJF7jRX2mZMxlpx04SFnGaGnjcXUF0VT+rhGNRpBgpLXPdxlWqznHqfCgrtKhySa0qpRDqmg62paQCpKCCQD4176QvxpgxmN9wfVwgslFTYsfLjMmYDiDskn3VHsFpICkEe6td27njXzjjLj26Qb+q3WpQCGUgLw0FKUojO3s2/GoflDFItzTH1cI/DYRMS2VGPlxl6hJ32O/lU9PkfhVTa+KbybY5Iuz5jLWoJb1No28/Aew/hRPn3ij/F2/7iqz/vC9yDTGnxf+ZpHkEqbPUt4GLNwHLlxdcWlRVqYSFOdvgnckYHlsT8Kb4asqbbbJkt2KZU5p9QBd2KUYB68sbmlotzhjiJaH7Wgnml5951BUrGNISQR8aft18sEQKjojMsic6hDoM0rRkkhJGdxnSRyGazQzM11YAmXHonJYjSEvHaSbla4jbIS++2tALbupTaVDJUdunOnbPZiUKVIjDurOMcgobE1O1vNyL0HwhtC2o5RHKl6h6wzjlk4zWigPhEB56QAEgqUoJSTjc5xQoCVp5tlzA0uyjQkRe0oLd2/q0gJKTqzzzjb91L2Jl6BKujYdU6yAXGWFqylGByB6ZNTsxVIuzz/aLSCkBIPdzpKgdqjEbdjF5bzvavMMqUMHGRlRx/KnNUc3YLpmv5yKYChFvxhYUlm8Wxqa02qK49sht4jVq8Mddt/Gs9JkOuXl6I8UFthKO4k93X1O+9FjSmJ3C8WVcww1iYhxoNhRAc3A9vjXSED55mPAIS0/haFE4OMbj95pGMxNV8KUU6mwlXF4VT1kXXujjLLMKC/L0hCUJPfCSopzudvDODgV839BmP351aJxe3P/WY0Eg+GfV2NfX4imOyU2zpIHrAdT51U3mz254Rm3WG0MqfBXhO6j0BPhW5yUgw+HWmTc9srElW129+6Z6xSF264QLUlQUwoLSNG5J6Z8SNJramFIOlSAnHUHOTWXbbicNOKleiodfbWWkqSruR0rUVJB6lRChn3UWZxZKXFW7HWkOADSlKR/OtCpmfrINJHQUicz7ZcJWpFwMSQ4x2xSVBDKidIHQ5618c4jakW/jS4yVMFxKZOTg797ASBX0/h2JMC4kiStkuNBa5KygBXeGwJ8d8+QxXzjiuSxdOLJklvUAl/ShSDsSgAZPjnGaz8YT0RBm5zfwwbEMaeh0t87zWphGUH7PcIK0tIQFh1Lg0qB35c9qof6MW77Uj4/8AFWUi8JuUiH6C/IS+pHZyA6EpDhHLIG229Q+ZuIvsRv8AVFeSppUQkI9h/fnPa1MOgN8SupmgU9IUHEoftSl7hK0yinBwOmDTYWpDC1Q3IXpOlWgrWhSQrSdP1ftY92a+ZPLBeUPFX5V6hwpPd2r2g5k01IZKxHgJ89blqswsVE+l22JJVJZnXZ2K/LQFbNLGAeScbDpnp1q5gqW3GdYWW9BBCe/qO/ietfJWpq0YGqnWbopPOiqc169gFraD4R+8qnHnMXyanvn1OE0iPKLpc1A5wMDbJz5VINj01S85aUzoIzvzP5183avCgPWNONXo/b39tLbm/igpXpdtvy9njA9oWIPR7O/hNVFtZVY3bfKjNhPaam2wQQADkb+NOotrC3VqeSdGRoRk4Ax5eeayzV7JAyv8aYTeP1/xqt7BxCkZnBt2rxnHlU62Qjx4TVsxo7GzKUo9gqv4htXzrGZYS4pGHQoqGRgdT7ccvM56VTfPH69RVdyfrGraYDGIQVcC3w8YlscjG5T14Rd3hGSXJa3C3IcL7TrD5V3yAMEK9mx91W1p4bjQWEPYW7KSnKQ+vZKvYnbHxqu+dFkesaibg4r6xpzYbHNoag+njI+2J7nrwinEFo4kucX5tSwyIaHCta+3GqQSOZ2GNyrb2VQMcB3xptKexj7AD6YbgculaYyVqO6j8a4Ok81VTr8kYmsevWHgvGbWA501MCgWlRXSZ9HA97WshaY7Yxse1Cs+6nf6B3D/ABifvJ/KrcLPjXaqrnkCsf8Adb9PGPbnpi2Nyo8zPmriiXD7fyr0KNLur76vbXgcNfTQuk85aOJVRUL8aQDtES9QlJFpZJXREr351Xpdz1oiXMdd6SacG0s23Sk5ycU4h3IGDVbGZlSW1Ljx3nUo9ctoKsfCreLbiqHBecUtkPLdDq3EEJbCcY953qlXemn4j/bXnZSZwXUws4O9Altriv8AZrQ4jYKAcACik8sjofKhpc5igADC4gFY8lw4G9S1nPlSaXBiiBzIIqCkG0cC+VFSukULoiXKWUgkR5K9jXazSocrztxQZIOWfPHV5Wajr3oLiu97hUdW9enC6TTyRrXUkrpTXUkr864pIKR0ObVNLtI6ztUgugKQckv7PJdS84iO044840Utlt5aC2eeru7nG+1bCRJedfQ52k9ttDZSEpZcPe6Kz1xtzHT218/tFzctkwSmUNrWlKglLicpGQRnHWtEnjdYKf7Li7JCdQJ1fVwQSNiAnn44PTFYuOwVSpVDKl9O395FiN8ZvzwMlbhh9kp11Sw6SoFSfApI9nLxquD/AJ0K8cQm8LZJjNR+yCtmz62ceXPakUvb86dh8OyUgrCx84sjXWWyXQcA8+dEDnI557GqtD3qb86Kl7I59aNqcAiWaXPA0RLlVaXjnY4ooeIpZpwSJZoXvXdp50mh0jkRyzXaz50vJAmIV09gqNdXV6AbJqTqkmurq6QZLwr2urqGDJp51LrXV1DBMI36wppFdXUp4podHJr31Nr1f838hXV1VzFwifWowrq6lmCYVHM/s05XV1IeKaf/2Q=="/>
          <p:cNvSpPr>
            <a:spLocks noChangeAspect="1" noChangeArrowheads="1"/>
          </p:cNvSpPr>
          <p:nvPr/>
        </p:nvSpPr>
        <p:spPr bwMode="auto">
          <a:xfrm>
            <a:off x="63500" y="-584200"/>
            <a:ext cx="895350" cy="12001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680" name="Picture 8" descr="http://rozymnuk.ck.ua/wp-content/uploads1/ya_piznay_sv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3000372"/>
            <a:ext cx="1614065" cy="2160000"/>
          </a:xfrm>
          <a:prstGeom prst="rect">
            <a:avLst/>
          </a:prstGeom>
          <a:noFill/>
        </p:spPr>
      </p:pic>
      <p:sp>
        <p:nvSpPr>
          <p:cNvPr id="28682" name="AutoShape 10" descr="data:image/jpeg;base64,/9j/4AAQSkZJRgABAQAAAQABAAD/2wCEAAkGBhISERUUExMWFBQUGRgaGRgYGBscIBofHSIkGhkfHx4eHCgiHxojGxwaIjsgIyk1LSwsGB4yNzAqNycrLCwBCQoKDgwNGg8PGjQiHyI1Lyo1NCw2KiwqKywyLCkxLCwsNTUuLzUsLCwsNTUsKSwsLCwsLCwsLCwsKSwpLCwsLP/AABEIAHwAYAMBIgACEQEDEQH/xAAbAAADAQEBAQEAAAAAAAAAAAAEBgcFAwIBAP/EADwQAAIBAgQDBQUGBAYDAAAAAAECEQMhAAQSMQVBUQYTImFxMkKBkaEjNFJyscEHFJLRFSQzU4LhQ2Lx/8QAGgEAAwEBAQEAAAAAAAAAAAAAAgMEBQEABv/EAC4RAAIBAwICCgICAwAAAAAAAAECAAMEERIhBTETFCJBUWFxkaGxFcEy4SOB0f/aAAwDAQACEQMRAD8A11y1PxTNoN2A3jryxzWgjNpW7FTpGqZYX0mNjExO5jH2llwzsNIXxSSzmCCovGmOQuQTglct30L3lN20XbQQoUEeyxvYkbXn5YjW3tVTpG3A5zXe8uVqEatoLkzl2UiqWpVALqxgHzU6bj++PWXo06j6aeoqPac2AA3ItsB154Z+CdnO/JeuRUVbK0e31kxLD/2NzjUTheSNVqIpSwTUwvABMAG+5vboMGtrQJ1Bdj3QW4lV5AxFzlGlRQ1KpZFkgAxO50giZ1EAGNxhayfaWnU75vBSVPYVyxeofQAQP+sVfjeT4dlVVqtEeIwoVWYk7mAPLnjlxTKZOnlxmUy61FOk7kHSdzfmByx4WtAnTjeA1/dBQ+Tj7k2XP1Epg16Wh3FM01BtDTdiTKj4YINRgWDBJAJARi08wJ8+uw88UrhfB8vWVmbLBIYhZJkqLAm9rcsZXZjO8Nz1qeX0kA2PQW5H9Mdp21DGSMxX5C5I2cxdTh3iSYCMYN2LDntEX6+mObUVMMlOp3ZfQKjEEHlsII9T64ev8Pyf8waBpDUFDA6jc8xvuBB+OM7j/ZanTdKqpNMGSGLaUa8Egbi535+thqW9Bt0AAB35nbvnRfXa/wAnMWFyakxsRpmfdneQJt5/TA+Y4cwmUIGliWm1rAQb339Mb2Z4iaTNKUy76dJU7zIvPigRy/fAHdOUd6m5VpJtJO2mDe3Xrjot7boukQZBB999zOLf3RqqpfG4g0otRjpMgjlO4lj53sAbC/QYoHAeB0TRR2XWzCZa8eg2jGBRygCM5CrZTJCkta/mMN3APu1L8uKVAWmuO8CIrOSxHgTCMzmkpgFjA2FsZzLlHJqHRIhy5MERAB1HYbC1sDdtKxWmhAPtdCeR6YU61ctls14SQKB8RBEXW3S/7YzGuay3XRgdn+ow0QLY1e8Zjdxqtkq9ItUqK60fGTTeWXlPhM32wBS7V5GuKeXp1WUkqF8BM9AdQIwmcCdVyGZtSLumkBAxrXb349zofTHPg2SqLmMkTTceIG6ttra5t064pZyGBAlfDqNO5szUqMQRnAztyz9ys5UKgINQNJuTpH6R0OE/iWT4WmaYhnoVEUlhR1ICIBDeERqAAuN+c4EzPEzqcXiTPlBMfrjG7Q5Oo+bfSr/6KGQpMxTBI28sO4NUF7UZKo0gD9zJ4olSzRWTcn/kfatTIZpUzDlQDKq7MaZtvFxcY3cvUV1BRg6kWIOoHlvzxG+K19WXydLSV0ioSIJMlomDeTp2w8/wtzmrKFP9tyPg3iH7/LHXKpXamo5Zml1RuoJcs25xt4A5mjx7gNAUndUCOo1SvlyjaDhLq6WljQYVHRgZMBEQnS0HmTewnFE48f8AL1fyHE3z+YVq2kKmlFZVM+IOBqqGA06TMCbTOCqPposM85DSANVSfGEPl3AdnzCUVJ3N2ChQQbmIm0CMUDs/92pflxLO0k1F7kOqoe7LwgmZA8RFyAvi+O2Kn2e+7UvyjBI5aimfAfUGoAKrY8ZoHE37Q9ua61MxTVKL0qbaIZSZnkbwbg/LFFrsACSYABk9OpxMaHZrKVKbKc47VahkHSwViW0IdJEtdtwec4RVDkdmaFg1ujE3G/ID9mMY4jSy9Q93RpUyVF1QA3AMW5b/ACwPm+0ucGZo0V7j7dVZCVawI533sdsfFyOSqKrPXqMzLTXVBAnSSGutpVGN9h64No5bJ1szRqK9Q1MuiAAAxp0a1LeG0q28725Y9YK9Kq7VzqBzjy54kF4qMiihsQd+6Kef7WsuZeiMvlghrBGGgknxRJMxNz88HZr+IWYptUQLSHd1u7UQfZGobavIfPHXM8H4WT3xr1YqN/MSJIFmqQfDaQrGDfwnGjx+vw7NBddTSwdjKgqZUEHWdBOiQRJG+LbQ06bHpVyD8TOencsP5zLzvaqeJBWo0WRKq0w5SWHKzTaGJw/ZLh1KlPd01TVvpAE+sYnacKyLGpUqmpTcOzOQxYq2tlAX7MAoxVjJuNMRik0agZQRcEAg+txiNFYZ1Teu6tFwgo5GBg+fnA+Pfd6v5GwgZqop924G83gA7nci+2H/AI793q/kbEpp13NQhlIF7xhN3VNNNjzzEW9NXcE92J5zQXXVguauqFQLIMqJMxMzNsVfs792pflxMM5SDVmsBGkmSbmAAZAteDHQG+KNwk/Y5b1P6Nh9NhoCg52B9Mjl+4llOpmI5kzVzWWWojIwlXUqw6giCPkcZ/8AgFAaJBlO7CkuZ8BLKJ9SfXGrjEq1Fr5o0vaWgktHJ39n4hQT/wAsGTjlOAZgrdjMsquHnuSFhS7WIRqRJMyZVo+AxwbK0TUZqaMpsrvrYagukBSAfEAFG+0n8Rx07W0jmP8AL0q2iuq94FJI1AyoJIHIybYXhwDMUINfPJl0VYILzqPXxQN8LuKFapS/w1Ap8wfiK6cI2ChP1DatCgNcUQymdQLtF52vCmCR6GMH8LyOSzHeaVdXcfaIXYHxMagIg8nJII2+GFriQzdGgKlN6OaoublQQ4nmNJKmB0wvcM7YUjWdnburBRM8toIwnRcULdWHbO+qPtFWs7io2nbb1lZzfZPLVA2tCVYAMNbQQuqJEwSC7GepnfGklVQANQgQPaGFvsf2p/m8vVDENUoalY8mESrfEfXDBl8uhRGKLJAOw3jFYORmAJy42f8AL1fyN+mJgKzd5p0gDxHYC0ciDcT5c/LD/wAc4oi03pKs+Ei1gMSxM63fgEe8RpLT5bciLH44zOIpqVf9/qW2uze0Zn0oWOpASVn8W3Uk/MDDtwSkTl8uR7sk39R8f+8TLjWToO1QiBURlDEkgkso0CFBtJ53nFT7O/daX5f3x7hzKyHAxy+oFyMNzzzid2z7V5s13ymVGgjSrPEsSw1HR0AHOJ3xqfw24e1PJSRDVG1EzJPKTOC6vDQtZqrHVUOoKxHRSEAI2gs306YJ4UDTphERgqluUzc2H0xoKrasmKd1CYAmL2w4LSfM06lQGe7hSGZSCjarEHeGOFjtN2HotIR6il9yza/q1/rh/wC1lCaIqR/psGP5T4W+QM/DC9xmt7B9P0xiXFe7pcRppTchX2x3Qa6p1U1MbiIGXo5vh9ZqtJ1dVAlCSAfdEjbVEwRcYC4muTK0zUSrSZ5dxBgztB2+P0xtV376qVayA66n6Kvqf3OM7M5epn8wKNFNc/IRaSeSLjcqXTVbw00Gw5kbe8LqqUbNKlQ9s74+viNf8H8rTd8zUpFgjLoZW6kyD/Thw49xTM5WO7pLUp6NKwwVtfKAR4p6DkuCeyHZankMuKSnUSSzv+JjufQCAByAxz45lHrZnKqpGikzVXuZsNNPbkTqGG7avH1iVGBFKjxmhXVtGsMgurCGB8wb74WMtSLOrFwYYxF5F/Llt5YrHHsihp1HKeMIx1jyFp54l71kp1AQgl20ixPOGhunOOd8ZXEj2Rjzlls2k+0yuP8AE6q5yoocqAQBBiRHPrucW7s8QMrSJNtOIhxvKGpncwYsmm4GrT4bEjpOLJ2eqHuKSyNAUz5i/XliizUdEMDuH1BuiA+Ie9KhcawpJmz8/nj2VpiRrAkkm4m/S9sEDLJ+FfkMeMwqKrMVWwJuByvisSYz82iopWQykQbzYiLx8cSDtX2jFEtl2VxUonTqOzD3SDPMR9cVTI59SaYCqutNRFgbeQG1+uOXEeBU6znWoZGjUCqkG3mJBsNseWlSNVXqDJXceRgv2kKdxxJJwDs9mM8e7peGlM1ax2k8h+Igcv0xXOzvZmhkqWiktzGpj7THqT+2wwVw8otJRTQIgFlEQPlbHSrVG0ifXHFphQQvf8+sZVqNVbU/P69Ih9pP4m1qGYanTooyAkByzENG8RYEdMOnDM69SjTqVE7t3UErM6SdhJ5+WJVxqlmBWSjVSl9i+sMhJ1W0gEQLxEz1xu5fjVaKa1O+Yz3jtBg9CIU7EiwtbBMMDIEBcHbMdeM1AaFW49hv0xBBmC2eVrn7WBGwEwfhhtyHFcy9dkeo+gq5gjTNiRyFrC2FWjRjNIDY96DHSTPz54juSCvvK6CEtNPj1U9/VWFIepClnIXUAAwIFywAtNhPnio9mc9SalTHfAaRZTp9bE3254mvGB9pm1cN3bVEcaVljChHKk+ECAoNwbCxGBEpLPeU8u1NL71Q73IItAgSIgEm3rhNtcaKYB8vqEaAqVtzjJl2q5lEjUwE7X39Bzxl8UzSVsvV0kMGRhIM725YWuw/F2qF8tmFJA27xfpff4Y3sz2PVmYrWq0wxHhQiBaIuDa222NKmykapJWplHK88TLWqi11JY6UVFAJsSSSSepvvhwqs02Fus/they/YSmrhzWrOBEqzeEwZ2jr/wDMM2DdgeUUq4mLSdxTURE/S+F7tB2kagWQCaxWacghZ2Hi2+AvfDhlARRE3IB3nz8p+mMfOUVqmXpKbQJFSw8vBY44GhaZJOIZivSUVMxX1vUZjNyFLFdUCNhAi/LGrWp5oUw65mopI8INMgaBdoPNueKVR4DlKlPu+7kCDdWG1pBIwt9uc1RydILTUBm8Jbcgch5Dn8MeZhiEiFmAMV62XqKwcVXZtVy5/wDHz6nVZj6GMD1guukoYE98tigU8zE6QYscAZrib0qyoQ4aQWBN/GPDMg7BdUEcxgqggatSOuox1K0tpgk7xBsIi0DnbGRdVAwGR4zSpItJ8asj4mhxh0/mK0kAhtzEKAFMGR1HIGcAfzdKQ0UF0eFlMbkWOkbCTM3iZ9X85ZCxJRSTEkqpPzjH18nTO9ND/wAF5WHLpj58cQpgDIMZ0FQZw0RuH5kmsvdsPESWBJMaZO2qRA3gwLRg/MZ/MlzpdiQHhKTBth4JBfVdo6WO2GgcOpf7VP8AoX+2PX8nT20JHTSP7YevFQMaQZ4WxxvFT/G6r0yFaaqqCwp1Z0n3g07CZsb2iTgKr2lzFIhXeXPuyWb5A/KPph5OTp/gT+hf7Y90KYX2QFiYgARO/Lnh/wCYQDGk+5nOrny9ogJ2oqkqC9QXE7785lwR5jywfQ4pVIYhqxFKDULPcrBkgBr9fWOuGxsnTktoTUdzpWTO8mMeDlkmdCT+Vf7eQwo8Wyds+8ctADYAREr8WzKVD9pmnp2K+EajO3vXB20i+83wNxHP02KRUzAro4OnMU5BGzKSJFr3brijneeYmDAm+98cKmVQySiEnc6Vv62wX5cMO0DFrakHO0m2ZotVr1a1RQTVJdYY+EWCzEchvgzJMBWpgkzqEQJ35b+zcXN/XD0csn4F5e6vLblgepQUbKo9FA/bAPxFW20wmtQG7M//2Q=="/>
          <p:cNvSpPr>
            <a:spLocks noChangeAspect="1" noChangeArrowheads="1"/>
          </p:cNvSpPr>
          <p:nvPr/>
        </p:nvSpPr>
        <p:spPr bwMode="auto">
          <a:xfrm>
            <a:off x="63500" y="-576263"/>
            <a:ext cx="914400" cy="1181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684" name="Picture 12" descr="http://www.ukrknyga.com.ua/products_pictures/0022_s1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92" y="3000372"/>
            <a:ext cx="1672257" cy="2160000"/>
          </a:xfrm>
          <a:prstGeom prst="rect">
            <a:avLst/>
          </a:prstGeom>
          <a:noFill/>
        </p:spPr>
      </p:pic>
      <p:pic>
        <p:nvPicPr>
          <p:cNvPr id="28686" name="Picture 14" descr="http://t1.gstatic.com/images?q=tbn:ANd9GcStYJeEzxMYfg2xQ92D_Carrp7dvOPElaBaLUYruETLOK7BucrSS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3000372"/>
            <a:ext cx="1626257" cy="216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1934" y="1000108"/>
            <a:ext cx="4614866" cy="5143536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uk-UA" sz="5300" b="1" dirty="0" smtClean="0">
                <a:latin typeface="Times New Roman" pitchFamily="18" charset="0"/>
                <a:cs typeface="Times New Roman" pitchFamily="18" charset="0"/>
              </a:rPr>
              <a:t>Веселе слово</a:t>
            </a:r>
            <a:br>
              <a:rPr lang="uk-UA" sz="53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5300" b="1" dirty="0" smtClean="0">
                <a:latin typeface="Times New Roman" pitchFamily="18" charset="0"/>
                <a:cs typeface="Times New Roman" pitchFamily="18" charset="0"/>
              </a:rPr>
              <a:t>ГАВ!</a:t>
            </a:r>
            <a:br>
              <a:rPr lang="uk-UA" sz="53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5300" b="1" dirty="0" smtClean="0">
                <a:latin typeface="Times New Roman" pitchFamily="18" charset="0"/>
                <a:cs typeface="Times New Roman" pitchFamily="18" charset="0"/>
              </a:rPr>
              <a:t>З народного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0722" name="AutoShape 2" descr="data:image/jpeg;base64,/9j/4AAQSkZJRgABAQAAAQABAAD/2wBDAAkGBwgHBgkIBwgKCgkLDRYPDQwMDRsUFRAWIB0iIiAdHx8kKDQsJCYxJx8fLT0tMTU3Ojo6Iys/RD84QzQ5Ojf/2wBDAQoKCg0MDRoPDxo3JR8lNzc3Nzc3Nzc3Nzc3Nzc3Nzc3Nzc3Nzc3Nzc3Nzc3Nzc3Nzc3Nzc3Nzc3Nzc3Nzc3Nzf/wAARCACZAKoDASIAAhEBAxEB/8QAHAAAAgMBAQEBAAAAAAAAAAAAAwQCBQYHAQAI/8QARhAAAgEDAgQCBgcFBQUJAAAAAQIDAAQREiEFBjFBE1EHImFxgZEjMqGxwdHwFDM0QnIVUrLh8RYkc5LCFzVDREVidILS/8QAGgEAAwADAQAAAAAAAAAAAAAAAQIDAAQFBv/EACMRAAICAgMAAwADAQAAAAAAAAABAhEDIQQSMRMiQSMyUWH/2gAMAwEAAhEDEQA/ANLdcgTzBC09sAjZAGoZ+yk39HNzPcCWS5gCBiwUM22euxGKtxxviiqQZYm0+UXUdvxozcb4iuklowMkEaK5qz8aPiNjtMqOOej2+4pwKGwW5tdUTAqzswB2wM4HtqguPRHxd0s/Eu+GlLWMoVLvhh7Tp6da23+0HEo3VWMJZtvqdB86q+auZ+JQ8vcSbVEP92kAKIQemMjeqYuRgj9Ygm8k/szjEfE7nhvEgbZlkt7V/DCaRokVTjPxx191du5b4NcXvC7S8g/s+W0uYVlwysCD1wdt8fDHtr89xM4LANhOmK33o/584nwWxfhUSQzQBy8XiA5QEbqMds5Pxrb+OL/CSm0dibgNx4q+E8EMefX8Nd22P5+yqbj3DZrCymvuIz2NraQZYuZGwfbjT1IxtVI3pOvBEZHsIyFJ14YgYrn/ADzzxec2ywpKghsbY60gTfL7gsfbg4HlvSSwwkqaG+SSNxyVe2nNdze21oWilt08SMSDGsZxt5Dp860tvypxLR/vP7LkHAAlYjHnutco9E/FnsubVMCBjNA8ZBG3Y/hXbF49cesphi9Xvk71LMuNFKEkNGWR7srbnlG7lspIEeAF/wC8x/Ks7L6NeMnISaxIOw+lYf8ATWyTmCbxABCpPXOTivG5iuEOWgjOCP5jQw5sGK+r9McZvZiU9G3G42DGWy043+lbP+GmP+z7jkS2z2s1pHPA3ijMxIEnYj1OnsNa/wD2klKaTapnT/eP5V83Mk2o/wC6x47YkP5VR8zDati1LwyVz6P+YBbiaLisD3kgy0MhAiQk5Kg6M4674Hupfgno0vrFb5bprZv2m0e3iKXDfRls5P1RnP2Yrbvx5yMm3GVO2GJz9lRHHpNYYwIEA6FjnI70758H+gWF/wCGGi9GfGdo7hrDwfJZ3P8A01oLfkq7SJUeKyBQAAq5PQY8qseI87W/DoDNcRIuBt9Ju3uGKwd56Wr1rxv2e3URBvVB6kYPWll8edWwpSh+G24LyrdcIhuIraGz0TvlsuTt5dKV4pyXxC/sntpf2WRXGGVpWGfcQPdVXy/6SZr2ZYJIAXPTB61rxzMTjTbq+x3En+VSmsMa7fgfszMw+jcpwU2klvYPMqgxn6rI+of+IBkjGRvQk9H/ABFUUeFY7DH79v8A81rDzFKUDLbKN8Eh8/hUxx+XG8C/83+VUlycUvWZGEkY8XYI3DY2+6pG+Eo3UdCfWOCKLLGoUhV0kjb30PwTK4JRVJPbyrz76p6ZWkfR3GSDjfT1z8zVbzVcQLwG+aQbPGUVc9SdhirFYSq7odG5IxvWR5/uHigtrQgRxS6jrLdSO1bHHgpZErFelowUFmJnGs4V/LrVxaWkNrNGsIJdsAZOMk9KrrU+HokBVsNjBNWfA7C84lzPZQHB1yAtg7AA5r0NkFstuZrBLS+ks1DKEVc57nG5+dY25sWhyYjqXuBWv9JUt0vO9ysYJTC4A/m2rJX1z64EYZcdiOhoemPRpPRrZuOLtebmOGM7Y7nYfjXVPE1qwUnBHnXL/Rreot/NbXBKpMuFI6EjJx8c10xEQD1iWYDcDtXG5rkshfHSiTLFFO+2kEH8K8lkXZ+gO/XIqIj1QlY1bc4UtQI0Ds6zIViiO3/uJ2xWnYXJeIKAcgFhhsYOe9fZMZxIcADG/nQpLiCwjaS50RIrHQWYdPl1pBuZ+FKgL3Ksc74Bo/DKa0gaoubaRWU+vsTsfKq7jXFY+H2byyvmTTgJq3J91JQc0cHcY8bw8HG6EYFY7nHjcXEblYLW4HgIxIIB71s8fjNzqa0HtSKjiXELnidyZLmQnfYdhVU7YkOPOnZyqwKqOWHckVW5wS3YeddeMUlSJSY7bXslu2Y2ZSepU4yK6XylxJry3XWV1Kfqg/r2VyBptcmF6e2ul+j8TGEhmjCEY23Odq1ebFfHYYS/GbkCVirCZtyMgkbYFEMoycOPiKUKE9ZDt0C9qjiT+/H8q4t0WQQvgFicZXcV73xqOwz16UsrTGRskPnBGobg16fE0YDID1JqckiV/wDBnI8POknKn41led+G3N41tFbweMY9RZe+wFaaB3WLS7gMNwftpiOWE8QtZpCMLKARnoDtv862eI4xyxbMbtHDkbMjqVK+tjT5EV2X0XcBjisI+MXhXW+0AbAIHnVX6QeT4be/XiVnEuG9ZlUY1Dv8apOc+KSQLwz+zys1jFaLF4Ks2zZOSdNehTXhNaLr0vcOjtZ4OKRaMTgoW9tcgnc6sA5zvW0vOJTXHJSw8UkLSi8LxIzEsiacHc9s9qyFpw+84jKRawySlThtK5ooyWyy4S7WqJLC+mRDq2Nb7hvOUbIi3UHrbBnTt8K5wY47WFRj6U5BIP2UM3TROhR2BB3qObDDL/ZBi60dcm5m4aoGl5JB12UjGOmc1U8R5znZPDsLZUJO8jnJ+VYdrt5Ic6tz1o0M2l0DMTqXoBU8XDxR2NJtDfEb66vZPEurl3Pkx2FAaJCgOF+FezHKEYG2/toEDAHbBUnoetbelpCDKvpAEYBJ6gYOKUvERjvGrHzz0oszrCgBGB7OtAWZHbTkluwNBjCkylYiU1NjrntVfcOQPCQElvKtFFbq41Sg/jU+W+ExXvHXUKjKqZCMgYdeuDSTmoRcmK0KcC5avropJ4UYQ7/Sqfurp3CLGHh9sESGBJMjV4a4z86ejgtxF4IjVFCBdMY2HuFHihtRJ4uRqxgj7q4ubkPNp+FYpIHqJXSi9Gxkda+JOf5/mPyplUgSMySMxy2o4bptig+PZncLkHuVP5VquER1X6iZg1ygsd8fWx+vZUDa+sAzEIwx7q8DSwxLldTj6zE7ezH20aCQsoK/zKMZXfrv91BLQibAGKJWOQcgDIPahvErRygMQ2k6SOoPY/On3VECyacOQCCfd9nUiosixsyZGplJ237fmKpFdWmO7HnuYuMcro6zl5EUEl8atQGCNq5DxrhTibCM0UZYssgcKCf7vvyNh3zW/wCDcQaw4nxHhjHxE2dcZyA2cgVmuJgrMw3UgnYHYb13Iz0pf6SZn7Hh5maNZ1dRndJMhj7TnzrpV9xThfJXKyGGKHx3Q6dsF5COn68qxVpDruFye43zVpz9wwy8N/a0txO6IBqfdUUdx7aMZOTAcymlkuZ5LmYAF3LEAYG/lS7kM2VzipyEBcYz5V5DEXBqwo3bn6IgGnLXDIm+61W7wIQc705w3LISADv3NYvQ3odnOpS4HSkhOIZAWJz1BHSmyGUHCkg+ZpZ1LklUxq65AogAXVwJN21Z9tSs2VEMrdc+rUZIEXZmCn20CaRAgRGY6awwuYph4es7ZHaicsXK23MEEznCEshby1DA+3FVllcxtCYpXCdwxqXqvGzwuDjzqc49otDenZoMOmkDB/lb8fnRreFkJCkGQjOx6Z/0NJxwq9kkqldLQqchvMffR/2d9ALuoGNnBwa87JdXQ10EjWMwklQzj6yqc0IXVmg0+Cvq7fVr1oEWIxpIw6M2Dg9hQdEJ3yf+WsSGiGvIJFSOFFfJTA1HoPb9lLQeMkrO2yA4UnfJz93X5VN1aSPWpOsMM53zk42+yhw6jrLyBULDyzn20kVXpNaew0F7IfERkJY7KdIHyr2NxPLjUwkBBG+2OmPtobFwq4csUzk5HXFHQklABpCgBj5iil9rse7Zm+I30nBeaLWeZAyXUJjY5zjH2Z3qHFIkmuHkQnBbNOcetBPJw6bdhFLpbI2G2Bv7xRbuyMJCsOgFdvB98MWTb2IcIsQ95GDvk4x51rudri14Xy1N4seNa6F0jdiQdqQ5XshJxGNyM6d96c9KHA7viXBA8NwkNtbuJJFbuMEZq8I0E4LcetKzdialbMPEUGvbhQucHK9qUDkSKRVRQ144d8gYA6b03aSLFCATgnfpVc+QMnv0qWo4FEBcrOuPePOg3N4qIfCOT7arDOEGAc+yvYo3lbxCMIDvisbMsLjWNcjesemaEy6XAPWiswLqiqTv2qEkbhyzqwI33GKVPZh6I/MYqVs5jmLKTp7iomRiDmp2owRgZyDtWBR2bht0rcEshtgQoSCNs4FNS3WEPqA7Eg9RVHy+sdxwe1LuFKoVK9ckbD3VYG3kkjTDxAnqGOMH4frevP5I/wAjRZbHFuo30vGp3G4BJ+FekREklN+/09Ky2ktvHp1lFRiVLnqe330IrxEklW27bL+JpFGQerHAW1sisoGevXpUk0KjCVS5PXbGPbSRimLGQPjVsqrvg4z1+FHWY6VzjRg743Y0lP8ADW+RhndFcgRLlcFW9h/0ry2kKE6ZSCWwcnOfh+utCj0mNIi+dWVwO3b8c0MhVjZmXdQPWX+YkdqzqI5Su7GzJFOyxyKAiyB2C9SRvkfrvSXFOIR3coMOCg2GD0FeRPIIy3gPkkjy6ZrJc1i64ZNHxK3LC3dvpF6ANnY/GuhwsrX8bHU79Op8llY4XmEYJY41Ht7qteZ5YJeXb4O4RWhYZ8tq5hyhztGR4DnA3yDtj21oecuIwScpXAaaMF8BTknfyrpRk/CqSZxW/wAa2AOQDjNV0ux+NOTHMhHUdj50JLWa7uUt7aMvIx2Aqtpek2CY9N6iDq6GtLFyPxYsgm8JQ25AbJArV2PKVpb8PktWUNPNGQXIB+IrWyczHDx2J2OYIsSsHlOQeworXeAUiHqHtQLy2ktLqa3mBEkTlGB8xTvL1h/aXFoLY4wcuwPcDrWw2lHsxjbcmcrR+HHf3ml2YBlQjbGalz5wiKFP2y3QadWHVfLt8q1lungW9vCcaQuMDbrnFSmhilspBOdYkBGgjNcWPJk8nd+GKeqOMNDpHTbrX0WNsedXPH+GNwm+a3LDw3GqJj3HlVVAmrtXYhJSipIZHQOSZkezdH3AkBwfd1z26VqS8RZFDArjDL19341juQm0NOrq2Nt8ez/OtNBHkZU4ODhT7+lcXlKsroEpuyz1xvGNbDAO3lj8KkEhx+8b50g0aE61ygHUHfLEnt8KP+zwHczkZ3xpqDbCsrM7bccW7d0eKVHQahqyNW2Bt8Vp604raXTCFfEVtQRSc6cn2+8MOleyqpBmmVVQMD03LdjUHmUuot0TUFyp1dTnIyT76e4vxEg03ErJEEjyFdWfDKnyOPzoktzBMDceKArhQOwGOmMfGkJUTSf2gYAUhdhtnyPnvUxaW8sUUsilfBYAEnbHljzzg+2l+qAxuS/hEUayTsh29QtgHfqaR5igh4jwG6gRvFZULRgbYIGenvFGmtbd7g3pYsQfVQ9x02HapoYY5iv7t5BuCvU9OlYppSTj+BVnF4pXhJaMn1hjNXwmn4lw+NXlciL+XWTkeZ9tVvG7BuH8SubbThI5Dox/dO4+yrHldCZCjtpR8ruOp0nA+6vQpppSRRMTltzGNR3q55GSIceLyfW8Jgu/ntQXBDyJIoBU46VYcmWaNxqeWdfoo4vrA9CTtU+RrFIMvDerPEyCHGTGpzJjc+W/wNRWTKjDKzk432IqckUCSsCTqCn6pGcnsf1515IYAGYSBTkFRnqTjt8a8/olSMR6ROBRxwf2qg0yKyJMB0YnoffWR5evBY8Zs7hgWRZQrKO4O3410DnyWJeXrqMHLF0K9ME6x+vhWA5dijl43aC4B8FXDPjrt0+3FdnitvjvsMvLOwMTpRwMquSBjsCcg/rtRDKr20byFtLn1hg4Ck/f1oclyYSkjKHAJ6/3iPzBHwquu+OxWtyIpAoBPrYx6px1+2uQk5OkhE0Lcx8OHE+HGJlxNES0bDfHlk1gLQ+FKyyAhlYoVPYg4Nbm35mijiQYIZNWpT0fO1ZDiwF3xOW5TEYkOWC9Cc9a6nCc43GXg0Hs1HKjK1ncFiVOtW1eYGK1DyFUhkbZhkFu256fYfnWN5TmEU7QMizCRMgMcDbf8DWsYnQuNI7hDnGw6j4H51rcqNZXYzpM8eUF0Zldgw1BlOwwMeVMKYWUEAYIz0b86Gk0SQ5BUqoDhseYzjPvFHE6kAhVAPQaa1Sej6e0tZ9M4ABXB+tsRjHTvXsdhDDMHRyNJAC9gMYoV5IEl0K69NX9WKh4vjQxSKH8PJY42yBuSflU/t+DXsl4UK+rLECpBA7gnc0VJYprNrXRgHBXTtg9vmDSkcLa5DHExcKBqUkgnAHTzoEPjHSjxPGc4yRswBxvWJMxRfodbdMHx32/l1duu/XfzqMxgSHS8rqVACtn1tuuPKkuOXk1lYkxBWZX07749nSs9xHil4kSpPGya1DLq+XTyOKrj485U0Y9eBObLeC84liLUYZ7dTqbGS4yD+FD5VtXtr7h8c6ZDXiKNtjk7VUJfObiEOcBVIx767Fyzyqy2fDLi5CO8d0swK7gr2+RruYYuONRY8VaLDj/ACLYXUcz2yLHNISTkDB9lYy94da8sJFalgZbklpXz2HQfaa7HN6yE+zFcW9LbLHxmxOzNGhJHfr0o5YdouIW7ieHjcCBZTIuphpON/jtvnNU13zKXOEVMgls4xj9dazs5aOfSoIjb1lbsV6g/bU7K0NzOAZRGgxqJyT8BWrDiQXpNnl+l1xDTHGh0M2RgHSAK8uLIWF0nhddA1EdjW2suHPNHGsCqtspCqdRJIPc/fRF4BbLcTzTtrRk0lCT1GD8jgfOnnyMWNdUwXoxkfF7mNGR3BVupPX50rcXbyys7DJIFbmPlSxml8VfE0bBUG2+259vfHsqq4pyw0QE1uA65yxXfqTgfbj3ipQz4b0YZZZWDdc0y7qbZBo1MDlvaNqs7jgEyLESowQfWjU4B7AjqB51CHgt0rROPqvqAU9SRjbHn+VWjlg2qYF6McrBl4onqhl8Niyn2VrFglnKMxxEIy0YK4yxPQ/D7qx/A5PA4yjP9VZN89wdjW4jdZIc6mGokAA4KkDoPZv9lanOtTQcmmePatErRHOlsAE7HcZ/E1ILMowIGIG2dI3qEU6vbhELOV9ZTn6ufP27GiJcXuhcM2Mbes351ofYSyKQxPIAclIyGV3Udfd8vnU4y1pI7uwdXwTnK42Pt/WajJrZEjTAwCC2dh2z99fXiy6tEq50tgnofupVp0FMMW8BUmjCMWORsSQBsM+3ehyutykHqqGxuBnb4fOvmldZgCA6sQSGGw8x9n31O5MOsaC3q4BRNsZHXb2g0bKdtFe9gZJ1jlcaJQSyk9h069qUueExcRjkhkKrJEB4bqNyACNz59D8Kumt1nw4KhtIRpNz6vQfHpXzcOSaZpFkZX1azpHkMY7dd6eGRxemAwXDuAXV/epFFCTJ+8KgdMEZ2+I+Yr9A8NtGs7G2iGfUwCPbWZ5c4La8OmN9JIguJowsenfYkfLcDp5VpLO8/aljZZF0AlnXuCegz8fsFdvFkTirZRUkOTahAdO5A2HmR/pXCeeTJxjmeSGJsyBvBjycDIAzn45rtEnFIVt5S7qpVGbGeg3/AMvnXGcLNxUzTu2sq8usjOCxYAfIChmy1G0CT1Qk/L93d26KdKSwZjzICNSgk5FXHCuX7Szjj1O01y4GWx0z3GatLOG4UKshUPjUAuAGXsD188fEV9IJUMbQ5JUatIHQb7H4CuY+RkehOzQzBZGBmEb60XoucE++pLGZDK7TesrYAAxp2z370hbX08lykXhkKGwynqvkT+u4oltcEi5IhZ+7N/LnyHngYz/lUHFti3ZYXNsAuIpcEqQGOwOetEsojBbKsgR5CdSsMHOe2Pf99KMkqlNchP0TDw2GFXJzkt5+zrv8K9M3rGBZQHRQoYjALD2+/f40vWQztD05gbw8RRjOWBDA4PXHXzoKQQQvHM0K6gxbBwVJ3/P7KqmuJA9wDGV36Y+r/lRhdy64oygxndGON+vzopyTtC2yUvDuEyK08dqUlZ9XYAkdj86UWzS0RhIVaIetv1IOx93nTV1M0bYZMI2SGBwBncg/rvQBOhkAcqdeME7gdcU8sk5+mN2GhiEJkkUmVZFw5Y/Xwds9u5qJslYlkfKndTk9KhO5tIwHGY8YLav1+gK9TikgRQqx6QNsmldsGv0s5ii3DNGGJDkaT/KMeflS88TygaHy4Ug5GzYOdz8aPN++f+o15J9ST3SVr3sz9FzZuzR6ScHJZA2w7Dr+sV7DZOxuGQ6VLDQc9epPwwKnZ/WX/hr/AImpqDpF7/wqoSEjCI6cgeXy+6orLHrIwNITLeZbpmlrr+IX3fjSsXVv6fzqTdCJstWvPFjlEbOUXYdt9z07Z3qMHFGhDEMgEjLlSx65zSPDuk/9S/caTk/cR/1/nVFkkndjOTstri7kxcRJKR42w1dNPl95pCBobYZQY14HqAEHAA+4j5U1c9G97f8AVVf/AOnze9fwqkpyurGb2WUbqx1xiFGBIYqvrE9s/EVCK4JkWMkCMMdfiDcnsM/M0pwn+IX/AO3+Ki8T+o39a/dSdnbQttjLW1uD4xXRPpALLkZI69/dXyssbhzI3hsNWlm3HbIHsFRh/wC7W/4L/wCNqHxP+F+J/wANFNjInPHHpCgsW2XCEDvsfdjehXDqfpUCtqI1Fjggg/bt99C/8zb/APCj++lLz66f11SJnqscdg7GR9TBurjrtsPeOvu7dNoKzsxmEaskeRjIz5dO/al+IfVk/qH40wP4R/60+8Ufywvw8hRLouMlhgjS4zt8eu+fnSywtEmbcaU3UNq3U5/1HwpyL+Nl/o/AUN/4S4/+YKZqjHFA3V7wFDkJsNQOCSBvtUW4exYkMvXyp+Hr8PwFCX6o91TsFJ+n/9k="/>
          <p:cNvSpPr>
            <a:spLocks noChangeAspect="1" noChangeArrowheads="1"/>
          </p:cNvSpPr>
          <p:nvPr/>
        </p:nvSpPr>
        <p:spPr bwMode="auto">
          <a:xfrm>
            <a:off x="63500" y="-538163"/>
            <a:ext cx="1219200" cy="10953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24" name="Picture 4" descr="http://www.symbolsbook.ru/images/S/Do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736"/>
            <a:ext cx="3810000" cy="3419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5500726"/>
          </a:xfrm>
        </p:spPr>
        <p:txBody>
          <a:bodyPr>
            <a:normAutofit fontScale="90000"/>
          </a:bodyPr>
          <a:lstStyle/>
          <a:p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Домашнє завдання</a:t>
            </a:r>
            <a:br>
              <a:rPr lang="uk-UA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1. Читати, переказувати текст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  с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. 44-45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2. Розіграти діалог «Гав!»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3. Для допитливих. Підготувати розповідь за одним із текстів енциклопедії.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Підсумок уроку</a:t>
            </a:r>
            <a:br>
              <a:rPr lang="uk-UA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/>
              <a:t>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Гра «Незакінчене речення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Ми прочитали …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Я дізнався (дізналася) …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Мені сподобалось …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Я хочу …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142</Words>
  <PresentationFormat>Экран (4:3)</PresentationFormat>
  <Paragraphs>80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Гра “Розплутай клубочок”</vt:lpstr>
      <vt:lpstr>Має вуса, пишний хвіст І негарну звичку: спершу добре він поїсть, потім вмиє личко. </vt:lpstr>
      <vt:lpstr>Слайд 4</vt:lpstr>
      <vt:lpstr>Слайд 5</vt:lpstr>
      <vt:lpstr>Слайд 6</vt:lpstr>
      <vt:lpstr>КІ       КІТ              КОТИ                          КІШКА                                          КОТЯЧИЙ </vt:lpstr>
      <vt:lpstr>Чому кішка так часто вмивається?</vt:lpstr>
      <vt:lpstr>Читай правильно!</vt:lpstr>
      <vt:lpstr>Слайд 10</vt:lpstr>
      <vt:lpstr>Фізкультхвилинка </vt:lpstr>
      <vt:lpstr> І т у л р и с ь к в а о п а н т е р а м у х с л е о п а р д и н я  п р б а р с л у н с і с н і р о я н л е в к </vt:lpstr>
      <vt:lpstr>Слайд 13</vt:lpstr>
      <vt:lpstr>*Кішки постійно … * Котячі родичі … * Адже, якщо … * Укладаючись спати, пес … * А дикі родичі собак … </vt:lpstr>
      <vt:lpstr>Довідкове бюро</vt:lpstr>
      <vt:lpstr>не          Кота   як  треба            ловити  вчити       мишей  </vt:lpstr>
      <vt:lpstr>Енциклопедія – науковий довідник у формі словника; систематизований огляд відомостей з якої-небудь теми</vt:lpstr>
      <vt:lpstr>Веселе слово ГАВ! З народного  </vt:lpstr>
      <vt:lpstr>Домашнє завдання   1. Читати, переказувати текст       с. 44-45 2. Розіграти діалог «Гав!» 3. Для допитливих. Підготувати розповідь за одним із текстів енциклопедії.  </vt:lpstr>
      <vt:lpstr>Підсумок уроку   Гра «Незакінчене речення»    Ми прочитали … Я дізнався (дізналася) … Мені сподобалось … Я хочу …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самсунг</dc:creator>
  <cp:lastModifiedBy>самсунг</cp:lastModifiedBy>
  <cp:revision>30</cp:revision>
  <dcterms:created xsi:type="dcterms:W3CDTF">2012-02-28T15:47:15Z</dcterms:created>
  <dcterms:modified xsi:type="dcterms:W3CDTF">2012-02-28T18:10:04Z</dcterms:modified>
</cp:coreProperties>
</file>