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735763" cy="9869488"/>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85" d="100"/>
          <a:sy n="85" d="100"/>
        </p:scale>
        <p:origin x="-92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14400" y="1371600"/>
            <a:ext cx="7315200" cy="3200400"/>
          </a:xfrm>
        </p:spPr>
        <p:txBody>
          <a:bodyPr/>
          <a:lstStyle>
            <a:lvl1pPr>
              <a:defRPr/>
            </a:lvl1pPr>
          </a:lstStyle>
          <a:p>
            <a:pPr lvl="0"/>
            <a:r>
              <a:rPr lang="ru-RU" noProof="0" smtClean="0"/>
              <a:t>Образец заголовка</a:t>
            </a:r>
            <a:endParaRPr lang="en-US" noProof="0" smtClean="0"/>
          </a:p>
        </p:txBody>
      </p:sp>
      <p:sp>
        <p:nvSpPr>
          <p:cNvPr id="5123" name="Rectangle 3"/>
          <p:cNvSpPr>
            <a:spLocks noGrp="1" noChangeArrowheads="1"/>
          </p:cNvSpPr>
          <p:nvPr>
            <p:ph type="subTitle" idx="1"/>
          </p:nvPr>
        </p:nvSpPr>
        <p:spPr>
          <a:xfrm>
            <a:off x="1371600" y="5029200"/>
            <a:ext cx="6400800" cy="609600"/>
          </a:xfrm>
        </p:spPr>
        <p:txBody>
          <a:bodyPr/>
          <a:lstStyle>
            <a:lvl1pPr marL="0" indent="0" algn="ctr">
              <a:buFontTx/>
              <a:buNone/>
              <a:defRPr/>
            </a:lvl1pPr>
          </a:lstStyle>
          <a:p>
            <a:pPr lvl="0"/>
            <a:r>
              <a:rPr lang="ru-RU" noProof="0" smtClean="0"/>
              <a:t>Образец подзаголовка</a:t>
            </a:r>
            <a:endParaRPr lang="en-US" noProof="0" smtClean="0"/>
          </a:p>
        </p:txBody>
      </p:sp>
      <p:sp>
        <p:nvSpPr>
          <p:cNvPr id="5124" name="Rectangle 4"/>
          <p:cNvSpPr>
            <a:spLocks noGrp="1" noChangeArrowheads="1"/>
          </p:cNvSpPr>
          <p:nvPr>
            <p:ph type="dt" sz="half" idx="2"/>
          </p:nvPr>
        </p:nvSpPr>
        <p:spPr/>
        <p:txBody>
          <a:bodyPr/>
          <a:lstStyle>
            <a:lvl1pPr>
              <a:defRPr/>
            </a:lvl1pPr>
          </a:lstStyle>
          <a:p>
            <a:endParaRPr lang="en-US"/>
          </a:p>
        </p:txBody>
      </p:sp>
      <p:sp>
        <p:nvSpPr>
          <p:cNvPr id="5125" name="Rectangle 5"/>
          <p:cNvSpPr>
            <a:spLocks noGrp="1" noChangeArrowheads="1"/>
          </p:cNvSpPr>
          <p:nvPr>
            <p:ph type="ftr" sz="quarter" idx="3"/>
          </p:nvPr>
        </p:nvSpPr>
        <p:spPr/>
        <p:txBody>
          <a:bodyPr/>
          <a:lstStyle>
            <a:lvl1pPr>
              <a:defRPr/>
            </a:lvl1pPr>
          </a:lstStyle>
          <a:p>
            <a:endParaRPr lang="en-US"/>
          </a:p>
        </p:txBody>
      </p:sp>
      <p:sp>
        <p:nvSpPr>
          <p:cNvPr id="5126" name="Rectangle 6"/>
          <p:cNvSpPr>
            <a:spLocks noGrp="1" noChangeArrowheads="1"/>
          </p:cNvSpPr>
          <p:nvPr>
            <p:ph type="sldNum" sz="quarter" idx="4"/>
          </p:nvPr>
        </p:nvSpPr>
        <p:spPr/>
        <p:txBody>
          <a:bodyPr/>
          <a:lstStyle>
            <a:lvl1pPr>
              <a:defRPr/>
            </a:lvl1pPr>
          </a:lstStyle>
          <a:p>
            <a:fld id="{B50E5E1B-11DB-4665-82D1-EB7750D6B22A}" type="slidenum">
              <a:rPr lang="en-US"/>
              <a:pPr/>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6D4A2E91-64CF-41FA-B67F-800B2C2D3BEE}" type="slidenum">
              <a:rPr lang="en-US"/>
              <a:pPr/>
              <a:t>‹#›</a:t>
            </a:fld>
            <a:endParaRPr lang="en-US"/>
          </a:p>
        </p:txBody>
      </p:sp>
    </p:spTree>
    <p:extLst>
      <p:ext uri="{BB962C8B-B14F-4D97-AF65-F5344CB8AC3E}">
        <p14:creationId xmlns:p14="http://schemas.microsoft.com/office/powerpoint/2010/main" val="2101246721"/>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95C512F7-4F5D-41E1-9AC4-8F6C711D07A8}" type="slidenum">
              <a:rPr lang="en-US"/>
              <a:pPr/>
              <a:t>‹#›</a:t>
            </a:fld>
            <a:endParaRPr lang="en-US"/>
          </a:p>
        </p:txBody>
      </p:sp>
    </p:spTree>
    <p:extLst>
      <p:ext uri="{BB962C8B-B14F-4D97-AF65-F5344CB8AC3E}">
        <p14:creationId xmlns:p14="http://schemas.microsoft.com/office/powerpoint/2010/main" val="413477732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762000" y="2209800"/>
            <a:ext cx="36957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10100" y="2209800"/>
            <a:ext cx="3695700" cy="3505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584F54BB-F366-4D56-BBA0-9727A00F87EA}" type="slidenum">
              <a:rPr lang="en-US"/>
              <a:pPr/>
              <a:t>‹#›</a:t>
            </a:fld>
            <a:endParaRPr lang="en-US"/>
          </a:p>
        </p:txBody>
      </p:sp>
    </p:spTree>
    <p:extLst>
      <p:ext uri="{BB962C8B-B14F-4D97-AF65-F5344CB8AC3E}">
        <p14:creationId xmlns:p14="http://schemas.microsoft.com/office/powerpoint/2010/main" val="396805909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p>
        </p:txBody>
      </p:sp>
      <p:sp>
        <p:nvSpPr>
          <p:cNvPr id="8" name="Нижний колонтитул 7"/>
          <p:cNvSpPr>
            <a:spLocks noGrp="1"/>
          </p:cNvSpPr>
          <p:nvPr>
            <p:ph type="ftr" sz="quarter" idx="11"/>
          </p:nvPr>
        </p:nvSpPr>
        <p:spPr/>
        <p:txBody>
          <a:bodyPr/>
          <a:lstStyle>
            <a:lvl1pPr>
              <a:defRPr/>
            </a:lvl1pPr>
          </a:lstStyle>
          <a:p>
            <a:endParaRPr lang="en-US"/>
          </a:p>
        </p:txBody>
      </p:sp>
      <p:sp>
        <p:nvSpPr>
          <p:cNvPr id="9" name="Номер слайда 8"/>
          <p:cNvSpPr>
            <a:spLocks noGrp="1"/>
          </p:cNvSpPr>
          <p:nvPr>
            <p:ph type="sldNum" sz="quarter" idx="12"/>
          </p:nvPr>
        </p:nvSpPr>
        <p:spPr/>
        <p:txBody>
          <a:bodyPr/>
          <a:lstStyle>
            <a:lvl1pPr>
              <a:defRPr/>
            </a:lvl1pPr>
          </a:lstStyle>
          <a:p>
            <a:fld id="{75364895-96C4-4B2E-B6C9-0104E889AF6A}" type="slidenum">
              <a:rPr lang="en-US"/>
              <a:pPr/>
              <a:t>‹#›</a:t>
            </a:fld>
            <a:endParaRPr lang="en-US"/>
          </a:p>
        </p:txBody>
      </p:sp>
    </p:spTree>
    <p:extLst>
      <p:ext uri="{BB962C8B-B14F-4D97-AF65-F5344CB8AC3E}">
        <p14:creationId xmlns:p14="http://schemas.microsoft.com/office/powerpoint/2010/main" val="97740043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p>
        </p:txBody>
      </p:sp>
      <p:sp>
        <p:nvSpPr>
          <p:cNvPr id="4" name="Нижний колонтитул 3"/>
          <p:cNvSpPr>
            <a:spLocks noGrp="1"/>
          </p:cNvSpPr>
          <p:nvPr>
            <p:ph type="ftr" sz="quarter" idx="11"/>
          </p:nvPr>
        </p:nvSpPr>
        <p:spPr/>
        <p:txBody>
          <a:bodyPr/>
          <a:lstStyle>
            <a:lvl1pPr>
              <a:defRPr/>
            </a:lvl1pPr>
          </a:lstStyle>
          <a:p>
            <a:endParaRPr lang="en-US"/>
          </a:p>
        </p:txBody>
      </p:sp>
      <p:sp>
        <p:nvSpPr>
          <p:cNvPr id="5" name="Номер слайда 4"/>
          <p:cNvSpPr>
            <a:spLocks noGrp="1"/>
          </p:cNvSpPr>
          <p:nvPr>
            <p:ph type="sldNum" sz="quarter" idx="12"/>
          </p:nvPr>
        </p:nvSpPr>
        <p:spPr/>
        <p:txBody>
          <a:bodyPr/>
          <a:lstStyle>
            <a:lvl1pPr>
              <a:defRPr/>
            </a:lvl1pPr>
          </a:lstStyle>
          <a:p>
            <a:fld id="{E151F05C-9582-46E7-9FF6-A5A18C34EB15}" type="slidenum">
              <a:rPr lang="en-US"/>
              <a:pPr/>
              <a:t>‹#›</a:t>
            </a:fld>
            <a:endParaRPr lang="en-US"/>
          </a:p>
        </p:txBody>
      </p:sp>
    </p:spTree>
    <p:extLst>
      <p:ext uri="{BB962C8B-B14F-4D97-AF65-F5344CB8AC3E}">
        <p14:creationId xmlns:p14="http://schemas.microsoft.com/office/powerpoint/2010/main" val="3419405473"/>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p>
        </p:txBody>
      </p:sp>
      <p:sp>
        <p:nvSpPr>
          <p:cNvPr id="3" name="Нижний колонтитул 2"/>
          <p:cNvSpPr>
            <a:spLocks noGrp="1"/>
          </p:cNvSpPr>
          <p:nvPr>
            <p:ph type="ftr" sz="quarter" idx="11"/>
          </p:nvPr>
        </p:nvSpPr>
        <p:spPr/>
        <p:txBody>
          <a:bodyPr/>
          <a:lstStyle>
            <a:lvl1pPr>
              <a:defRPr/>
            </a:lvl1pPr>
          </a:lstStyle>
          <a:p>
            <a:endParaRPr lang="en-US"/>
          </a:p>
        </p:txBody>
      </p:sp>
      <p:sp>
        <p:nvSpPr>
          <p:cNvPr id="4" name="Номер слайда 3"/>
          <p:cNvSpPr>
            <a:spLocks noGrp="1"/>
          </p:cNvSpPr>
          <p:nvPr>
            <p:ph type="sldNum" sz="quarter" idx="12"/>
          </p:nvPr>
        </p:nvSpPr>
        <p:spPr/>
        <p:txBody>
          <a:bodyPr/>
          <a:lstStyle>
            <a:lvl1pPr>
              <a:defRPr/>
            </a:lvl1pPr>
          </a:lstStyle>
          <a:p>
            <a:fld id="{7BFF4B2C-02B2-4001-9080-C09D22DB0933}" type="slidenum">
              <a:rPr lang="en-US"/>
              <a:pPr/>
              <a:t>‹#›</a:t>
            </a:fld>
            <a:endParaRPr lang="en-US"/>
          </a:p>
        </p:txBody>
      </p:sp>
    </p:spTree>
    <p:extLst>
      <p:ext uri="{BB962C8B-B14F-4D97-AF65-F5344CB8AC3E}">
        <p14:creationId xmlns:p14="http://schemas.microsoft.com/office/powerpoint/2010/main" val="388170526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0A680339-71EF-476D-A64D-792A42BE1811}" type="slidenum">
              <a:rPr lang="en-US"/>
              <a:pPr/>
              <a:t>‹#›</a:t>
            </a:fld>
            <a:endParaRPr lang="en-US"/>
          </a:p>
        </p:txBody>
      </p:sp>
    </p:spTree>
    <p:extLst>
      <p:ext uri="{BB962C8B-B14F-4D97-AF65-F5344CB8AC3E}">
        <p14:creationId xmlns:p14="http://schemas.microsoft.com/office/powerpoint/2010/main" val="42377187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p>
        </p:txBody>
      </p:sp>
      <p:sp>
        <p:nvSpPr>
          <p:cNvPr id="6" name="Нижний колонтитул 5"/>
          <p:cNvSpPr>
            <a:spLocks noGrp="1"/>
          </p:cNvSpPr>
          <p:nvPr>
            <p:ph type="ftr" sz="quarter" idx="11"/>
          </p:nvPr>
        </p:nvSpPr>
        <p:spPr/>
        <p:txBody>
          <a:bodyPr/>
          <a:lstStyle>
            <a:lvl1pPr>
              <a:defRPr/>
            </a:lvl1pPr>
          </a:lstStyle>
          <a:p>
            <a:endParaRPr lang="en-US"/>
          </a:p>
        </p:txBody>
      </p:sp>
      <p:sp>
        <p:nvSpPr>
          <p:cNvPr id="7" name="Номер слайда 6"/>
          <p:cNvSpPr>
            <a:spLocks noGrp="1"/>
          </p:cNvSpPr>
          <p:nvPr>
            <p:ph type="sldNum" sz="quarter" idx="12"/>
          </p:nvPr>
        </p:nvSpPr>
        <p:spPr/>
        <p:txBody>
          <a:bodyPr/>
          <a:lstStyle>
            <a:lvl1pPr>
              <a:defRPr/>
            </a:lvl1pPr>
          </a:lstStyle>
          <a:p>
            <a:fld id="{29A662EB-4F04-45BC-AD0E-93B6AE143AFC}" type="slidenum">
              <a:rPr lang="en-US"/>
              <a:pPr/>
              <a:t>‹#›</a:t>
            </a:fld>
            <a:endParaRPr lang="en-US"/>
          </a:p>
        </p:txBody>
      </p:sp>
    </p:spTree>
    <p:extLst>
      <p:ext uri="{BB962C8B-B14F-4D97-AF65-F5344CB8AC3E}">
        <p14:creationId xmlns:p14="http://schemas.microsoft.com/office/powerpoint/2010/main" val="144587380"/>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CDD9F85-51FA-4D1D-9C6C-81719521BEF6}" type="slidenum">
              <a:rPr lang="en-US"/>
              <a:pPr/>
              <a:t>‹#›</a:t>
            </a:fld>
            <a:endParaRPr lang="en-US"/>
          </a:p>
        </p:txBody>
      </p:sp>
    </p:spTree>
    <p:extLst>
      <p:ext uri="{BB962C8B-B14F-4D97-AF65-F5344CB8AC3E}">
        <p14:creationId xmlns:p14="http://schemas.microsoft.com/office/powerpoint/2010/main" val="298110566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19850" y="1066800"/>
            <a:ext cx="1885950" cy="46482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762000" y="1066800"/>
            <a:ext cx="5505450" cy="46482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p>
        </p:txBody>
      </p:sp>
      <p:sp>
        <p:nvSpPr>
          <p:cNvPr id="5" name="Нижний колонтитул 4"/>
          <p:cNvSpPr>
            <a:spLocks noGrp="1"/>
          </p:cNvSpPr>
          <p:nvPr>
            <p:ph type="ftr" sz="quarter" idx="11"/>
          </p:nvPr>
        </p:nvSpPr>
        <p:spPr/>
        <p:txBody>
          <a:bodyPr/>
          <a:lstStyle>
            <a:lvl1pPr>
              <a:defRPr/>
            </a:lvl1pPr>
          </a:lstStyle>
          <a:p>
            <a:endParaRPr lang="en-US"/>
          </a:p>
        </p:txBody>
      </p:sp>
      <p:sp>
        <p:nvSpPr>
          <p:cNvPr id="6" name="Номер слайда 5"/>
          <p:cNvSpPr>
            <a:spLocks noGrp="1"/>
          </p:cNvSpPr>
          <p:nvPr>
            <p:ph type="sldNum" sz="quarter" idx="12"/>
          </p:nvPr>
        </p:nvSpPr>
        <p:spPr/>
        <p:txBody>
          <a:bodyPr/>
          <a:lstStyle>
            <a:lvl1pPr>
              <a:defRPr/>
            </a:lvl1pPr>
          </a:lstStyle>
          <a:p>
            <a:fld id="{EAD98FDF-7B36-4426-9FCF-5CA6F7969899}" type="slidenum">
              <a:rPr lang="en-US"/>
              <a:pPr/>
              <a:t>‹#›</a:t>
            </a:fld>
            <a:endParaRPr lang="en-US"/>
          </a:p>
        </p:txBody>
      </p:sp>
    </p:spTree>
    <p:extLst>
      <p:ext uri="{BB962C8B-B14F-4D97-AF65-F5344CB8AC3E}">
        <p14:creationId xmlns:p14="http://schemas.microsoft.com/office/powerpoint/2010/main" val="428455826"/>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1066800"/>
            <a:ext cx="7543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1027" name="Rectangle 3"/>
          <p:cNvSpPr>
            <a:spLocks noGrp="1" noChangeArrowheads="1"/>
          </p:cNvSpPr>
          <p:nvPr>
            <p:ph type="body" idx="1"/>
          </p:nvPr>
        </p:nvSpPr>
        <p:spPr bwMode="auto">
          <a:xfrm>
            <a:off x="762000" y="2209800"/>
            <a:ext cx="75438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D816C9D-1A3A-4C9E-B546-F73677BA02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Times New Roman" charset="0"/>
        </a:defRPr>
      </a:lvl2pPr>
      <a:lvl3pPr algn="ctr" rtl="0" eaLnBrk="1" fontAlgn="base" hangingPunct="1">
        <a:spcBef>
          <a:spcPct val="0"/>
        </a:spcBef>
        <a:spcAft>
          <a:spcPct val="0"/>
        </a:spcAft>
        <a:defRPr sz="4400">
          <a:solidFill>
            <a:schemeClr val="tx2"/>
          </a:solidFill>
          <a:latin typeface="Times New Roman" charset="0"/>
        </a:defRPr>
      </a:lvl3pPr>
      <a:lvl4pPr algn="ctr" rtl="0" eaLnBrk="1" fontAlgn="base" hangingPunct="1">
        <a:spcBef>
          <a:spcPct val="0"/>
        </a:spcBef>
        <a:spcAft>
          <a:spcPct val="0"/>
        </a:spcAft>
        <a:defRPr sz="4400">
          <a:solidFill>
            <a:schemeClr val="tx2"/>
          </a:solidFill>
          <a:latin typeface="Times New Roman" charset="0"/>
        </a:defRPr>
      </a:lvl4pPr>
      <a:lvl5pPr algn="ctr" rtl="0" eaLnBrk="1" fontAlgn="base" hangingPunct="1">
        <a:spcBef>
          <a:spcPct val="0"/>
        </a:spcBef>
        <a:spcAft>
          <a:spcPct val="0"/>
        </a:spcAft>
        <a:defRPr sz="4400">
          <a:solidFill>
            <a:schemeClr val="tx2"/>
          </a:solidFill>
          <a:latin typeface="Times New Roman" charset="0"/>
        </a:defRPr>
      </a:lvl5pPr>
      <a:lvl6pPr marL="457200" algn="ctr" rtl="0" eaLnBrk="1" fontAlgn="base" hangingPunct="1">
        <a:spcBef>
          <a:spcPct val="0"/>
        </a:spcBef>
        <a:spcAft>
          <a:spcPct val="0"/>
        </a:spcAft>
        <a:defRPr sz="4400">
          <a:solidFill>
            <a:schemeClr val="tx2"/>
          </a:solidFill>
          <a:latin typeface="Times New Roman" charset="0"/>
        </a:defRPr>
      </a:lvl6pPr>
      <a:lvl7pPr marL="914400" algn="ctr" rtl="0" eaLnBrk="1" fontAlgn="base" hangingPunct="1">
        <a:spcBef>
          <a:spcPct val="0"/>
        </a:spcBef>
        <a:spcAft>
          <a:spcPct val="0"/>
        </a:spcAft>
        <a:defRPr sz="4400">
          <a:solidFill>
            <a:schemeClr val="tx2"/>
          </a:solidFill>
          <a:latin typeface="Times New Roman" charset="0"/>
        </a:defRPr>
      </a:lvl7pPr>
      <a:lvl8pPr marL="1371600" algn="ctr" rtl="0" eaLnBrk="1" fontAlgn="base" hangingPunct="1">
        <a:spcBef>
          <a:spcPct val="0"/>
        </a:spcBef>
        <a:spcAft>
          <a:spcPct val="0"/>
        </a:spcAft>
        <a:defRPr sz="4400">
          <a:solidFill>
            <a:schemeClr val="tx2"/>
          </a:solidFill>
          <a:latin typeface="Times New Roman" charset="0"/>
        </a:defRPr>
      </a:lvl8pPr>
      <a:lvl9pPr marL="1828800" algn="ctr" rtl="0" eaLnBrk="1" fontAlgn="base" hangingPunct="1">
        <a:spcBef>
          <a:spcPct val="0"/>
        </a:spcBef>
        <a:spcAft>
          <a:spcPct val="0"/>
        </a:spcAft>
        <a:defRPr sz="4400">
          <a:solidFill>
            <a:schemeClr val="tx2"/>
          </a:solidFill>
          <a:latin typeface="Times New Roman"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15616" y="1412776"/>
            <a:ext cx="3873624" cy="3303240"/>
          </a:xfrm>
        </p:spPr>
        <p:txBody>
          <a:bodyPr/>
          <a:lstStyle/>
          <a:p>
            <a:r>
              <a:rPr lang="nb-NO" sz="8000" b="1" dirty="0" smtClean="0"/>
              <a:t>Jerome </a:t>
            </a:r>
            <a:br>
              <a:rPr lang="nb-NO" sz="8000" b="1" dirty="0" smtClean="0"/>
            </a:br>
            <a:r>
              <a:rPr lang="nb-NO" sz="8000" b="1" dirty="0" smtClean="0"/>
              <a:t>Klapka </a:t>
            </a:r>
            <a:br>
              <a:rPr lang="nb-NO" sz="8000" b="1" dirty="0" smtClean="0"/>
            </a:br>
            <a:r>
              <a:rPr lang="nb-NO" sz="8000" b="1" dirty="0" smtClean="0"/>
              <a:t>Jerome</a:t>
            </a:r>
            <a:endParaRPr lang="en-US" sz="8000" b="1" dirty="0"/>
          </a:p>
        </p:txBody>
      </p:sp>
      <p:sp>
        <p:nvSpPr>
          <p:cNvPr id="2051" name="Rectangle 3"/>
          <p:cNvSpPr>
            <a:spLocks noGrp="1" noChangeArrowheads="1"/>
          </p:cNvSpPr>
          <p:nvPr>
            <p:ph type="subTitle" idx="1"/>
          </p:nvPr>
        </p:nvSpPr>
        <p:spPr>
          <a:xfrm>
            <a:off x="780130" y="5140218"/>
            <a:ext cx="4536504" cy="600844"/>
          </a:xfrm>
        </p:spPr>
        <p:txBody>
          <a:bodyPr/>
          <a:lstStyle/>
          <a:p>
            <a:r>
              <a:rPr lang="nb-NO" sz="2800" dirty="0" smtClean="0"/>
              <a:t>2 May 1859 – 14 June 1927</a:t>
            </a:r>
            <a:endParaRPr lang="ru-RU" sz="2800" dirty="0" smtClean="0"/>
          </a:p>
          <a:p>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268760"/>
            <a:ext cx="3042204"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idx="1"/>
          </p:nvPr>
        </p:nvSpPr>
        <p:spPr>
          <a:xfrm>
            <a:off x="4355976" y="1628800"/>
            <a:ext cx="3949824" cy="4104456"/>
          </a:xfrm>
        </p:spPr>
        <p:txBody>
          <a:bodyPr/>
          <a:lstStyle/>
          <a:p>
            <a:pPr marL="0" indent="0">
              <a:buNone/>
            </a:pPr>
            <a:r>
              <a:rPr lang="en-US" sz="2800" dirty="0" smtClean="0"/>
              <a:t>Jerome </a:t>
            </a:r>
            <a:r>
              <a:rPr lang="en-US" sz="2800" dirty="0" err="1" smtClean="0"/>
              <a:t>Klapka</a:t>
            </a:r>
            <a:r>
              <a:rPr lang="en-US" sz="2800" dirty="0" smtClean="0"/>
              <a:t> Jerome was an English writer and humorist.</a:t>
            </a:r>
          </a:p>
          <a:p>
            <a:pPr marL="0" indent="0">
              <a:buNone/>
            </a:pPr>
            <a:r>
              <a:rPr lang="en-US" sz="2800" dirty="0" smtClean="0"/>
              <a:t>The most famous his work is a  humorous travelogue </a:t>
            </a:r>
          </a:p>
          <a:p>
            <a:pPr marL="0" indent="0">
              <a:buNone/>
            </a:pPr>
            <a:r>
              <a:rPr lang="en-US" sz="2800" b="1" dirty="0" smtClean="0"/>
              <a:t>Three Men in a Boat</a:t>
            </a:r>
            <a:r>
              <a:rPr lang="en-US" sz="2800" dirty="0" smtClean="0"/>
              <a:t>.</a:t>
            </a:r>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259632"/>
            <a:ext cx="2339346"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4" y="2852936"/>
            <a:ext cx="2998093" cy="2854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71600" y="1196752"/>
            <a:ext cx="7056784" cy="1800200"/>
          </a:xfrm>
        </p:spPr>
        <p:txBody>
          <a:bodyPr/>
          <a:lstStyle/>
          <a:p>
            <a:r>
              <a:rPr lang="en-US" sz="2400" dirty="0" smtClean="0"/>
              <a:t>Jerome </a:t>
            </a:r>
            <a:r>
              <a:rPr lang="en-US" sz="2400" dirty="0" err="1" smtClean="0"/>
              <a:t>Klapka</a:t>
            </a:r>
            <a:r>
              <a:rPr lang="en-US" sz="2400" dirty="0" smtClean="0"/>
              <a:t> Jerome was born in England on May 2, 1859 into the family of ruined businessman</a:t>
            </a:r>
            <a:r>
              <a:rPr lang="en-US" dirty="0" smtClean="0"/>
              <a:t>. </a:t>
            </a:r>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2123494"/>
            <a:ext cx="4920208" cy="3282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1043608" y="5373216"/>
            <a:ext cx="6984776" cy="432048"/>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Birthplace of Jerome K Jerome</a:t>
            </a:r>
            <a:endParaRPr lang="ru-RU" b="1" dirty="0">
              <a:solidFill>
                <a:schemeClr val="tx1"/>
              </a:solidFill>
            </a:endParaRPr>
          </a:p>
        </p:txBody>
      </p:sp>
    </p:spTree>
    <p:extLst>
      <p:ext uri="{BB962C8B-B14F-4D97-AF65-F5344CB8AC3E}">
        <p14:creationId xmlns:p14="http://schemas.microsoft.com/office/powerpoint/2010/main" val="504186048"/>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779912" y="1700808"/>
            <a:ext cx="4519464" cy="4171528"/>
          </a:xfrm>
        </p:spPr>
        <p:txBody>
          <a:bodyPr/>
          <a:lstStyle/>
          <a:p>
            <a:r>
              <a:rPr lang="en-US" dirty="0" smtClean="0"/>
              <a:t>Jerome's childhood was poor and sad. He could not finish school because his father died in 1871 and the boy had to begin working to support his family.</a:t>
            </a:r>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1389752"/>
            <a:ext cx="2731161"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96494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827584" y="1268760"/>
            <a:ext cx="4536504" cy="4320480"/>
          </a:xfrm>
        </p:spPr>
        <p:txBody>
          <a:bodyPr/>
          <a:lstStyle/>
          <a:p>
            <a:r>
              <a:rPr lang="en-US" sz="2400" dirty="0" smtClean="0"/>
              <a:t>First he worked as a clerk. Later he took up teaching journalism and acting. For three years he was an actor and had to play different parts. He had very little money and often went hungry and had no place to sleep. In his free moments Jerome tried to write. He wrote plays, stories and articles, but nothing was published. </a:t>
            </a:r>
          </a:p>
          <a:p>
            <a:endParaRPr lang="ru-RU" sz="28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6763" y="1628800"/>
            <a:ext cx="2656511"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234735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755576" y="4488210"/>
            <a:ext cx="7560840" cy="1240110"/>
          </a:xfrm>
        </p:spPr>
        <p:txBody>
          <a:bodyPr/>
          <a:lstStyle/>
          <a:p>
            <a:r>
              <a:rPr lang="en-US" sz="2800" dirty="0" smtClean="0"/>
              <a:t>His first literary success was a one-act comedy which was performed in the Globe theatre in London in 1886.</a:t>
            </a:r>
            <a:endParaRPr lang="ru-RU" sz="2800" dirty="0"/>
          </a:p>
        </p:txBody>
      </p:sp>
      <p:pic>
        <p:nvPicPr>
          <p:cNvPr id="921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7724" y="1196752"/>
            <a:ext cx="4286250" cy="321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82962372"/>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99592" y="1268760"/>
            <a:ext cx="5328592" cy="1766637"/>
          </a:xfrm>
          <a:prstGeom prst="rect">
            <a:avLst/>
          </a:prstGeom>
        </p:spPr>
        <p:txBody>
          <a:bodyPr wrap="square">
            <a:spAutoFit/>
          </a:bodyPr>
          <a:lstStyle/>
          <a:p>
            <a:pPr marL="342900" lvl="0" indent="-342900">
              <a:spcBef>
                <a:spcPct val="20000"/>
              </a:spcBef>
              <a:buFontTx/>
              <a:buChar char="•"/>
            </a:pPr>
            <a:r>
              <a:rPr lang="en-US" sz="3200" kern="0" dirty="0">
                <a:solidFill>
                  <a:srgbClr val="000000"/>
                </a:solidFill>
                <a:latin typeface="Times New Roman"/>
              </a:rPr>
              <a:t>In 1889 Jerome's best book </a:t>
            </a:r>
            <a:endParaRPr lang="en-US" sz="3200" kern="0" dirty="0" smtClean="0">
              <a:solidFill>
                <a:srgbClr val="000000"/>
              </a:solidFill>
              <a:latin typeface="Times New Roman"/>
            </a:endParaRPr>
          </a:p>
          <a:p>
            <a:pPr lvl="0">
              <a:spcBef>
                <a:spcPct val="20000"/>
              </a:spcBef>
            </a:pPr>
            <a:r>
              <a:rPr lang="en-US" sz="3200" b="1" kern="0" dirty="0" smtClean="0">
                <a:solidFill>
                  <a:srgbClr val="000000"/>
                </a:solidFill>
                <a:latin typeface="Times New Roman"/>
              </a:rPr>
              <a:t>Three </a:t>
            </a:r>
            <a:r>
              <a:rPr lang="en-US" sz="3200" b="1" kern="0" dirty="0">
                <a:solidFill>
                  <a:srgbClr val="000000"/>
                </a:solidFill>
                <a:latin typeface="Times New Roman"/>
              </a:rPr>
              <a:t>Men in a Boat </a:t>
            </a:r>
            <a:endParaRPr lang="en-US" sz="3200" b="1" kern="0" dirty="0" smtClean="0">
              <a:solidFill>
                <a:srgbClr val="000000"/>
              </a:solidFill>
              <a:latin typeface="Times New Roman"/>
            </a:endParaRPr>
          </a:p>
          <a:p>
            <a:pPr lvl="0">
              <a:spcBef>
                <a:spcPct val="20000"/>
              </a:spcBef>
            </a:pPr>
            <a:r>
              <a:rPr lang="en-US" sz="3200" kern="0" dirty="0" smtClean="0">
                <a:solidFill>
                  <a:srgbClr val="000000"/>
                </a:solidFill>
                <a:latin typeface="Times New Roman"/>
              </a:rPr>
              <a:t>came </a:t>
            </a:r>
            <a:r>
              <a:rPr lang="en-US" sz="3200" kern="0" dirty="0">
                <a:solidFill>
                  <a:srgbClr val="000000"/>
                </a:solidFill>
                <a:latin typeface="Times New Roman"/>
              </a:rPr>
              <a:t>out. </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0449">
            <a:off x="5607717" y="1907631"/>
            <a:ext cx="2257192" cy="3484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212976"/>
            <a:ext cx="3888432" cy="231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489424"/>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a:spLocks noGrp="1"/>
          </p:cNvSpPr>
          <p:nvPr>
            <p:ph idx="1"/>
          </p:nvPr>
        </p:nvSpPr>
        <p:spPr>
          <a:xfrm>
            <a:off x="827584" y="4581128"/>
            <a:ext cx="7554416" cy="1363216"/>
          </a:xfrm>
        </p:spPr>
        <p:txBody>
          <a:bodyPr/>
          <a:lstStyle/>
          <a:p>
            <a:r>
              <a:rPr lang="en-US" dirty="0" smtClean="0"/>
              <a:t> The book was translated into many European languages. </a:t>
            </a:r>
            <a:endParaRPr lang="ru-RU"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58484">
            <a:off x="1085674" y="1279256"/>
            <a:ext cx="2286632" cy="305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1782" y="1118817"/>
            <a:ext cx="2735831" cy="2190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2112330"/>
            <a:ext cx="355089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9191857"/>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115616" y="1412776"/>
            <a:ext cx="3873624" cy="3303240"/>
          </a:xfrm>
        </p:spPr>
        <p:txBody>
          <a:bodyPr/>
          <a:lstStyle/>
          <a:p>
            <a:r>
              <a:rPr lang="nb-NO" sz="8000" b="1" dirty="0" smtClean="0"/>
              <a:t>Jerome </a:t>
            </a:r>
            <a:br>
              <a:rPr lang="nb-NO" sz="8000" b="1" dirty="0" smtClean="0"/>
            </a:br>
            <a:r>
              <a:rPr lang="nb-NO" sz="8000" b="1" dirty="0" smtClean="0"/>
              <a:t>Klapka </a:t>
            </a:r>
            <a:br>
              <a:rPr lang="nb-NO" sz="8000" b="1" dirty="0" smtClean="0"/>
            </a:br>
            <a:r>
              <a:rPr lang="nb-NO" sz="8000" b="1" dirty="0" smtClean="0"/>
              <a:t>Jerome</a:t>
            </a:r>
            <a:endParaRPr lang="en-US" sz="8000" b="1" dirty="0"/>
          </a:p>
        </p:txBody>
      </p:sp>
      <p:sp>
        <p:nvSpPr>
          <p:cNvPr id="2051" name="Rectangle 3"/>
          <p:cNvSpPr>
            <a:spLocks noGrp="1" noChangeArrowheads="1"/>
          </p:cNvSpPr>
          <p:nvPr>
            <p:ph type="subTitle" idx="1"/>
          </p:nvPr>
        </p:nvSpPr>
        <p:spPr>
          <a:xfrm>
            <a:off x="780130" y="5140218"/>
            <a:ext cx="4536504" cy="600844"/>
          </a:xfrm>
        </p:spPr>
        <p:txBody>
          <a:bodyPr/>
          <a:lstStyle/>
          <a:p>
            <a:r>
              <a:rPr lang="nb-NO" sz="2800" dirty="0" smtClean="0"/>
              <a:t>2 May 1859 – 14 June 1927</a:t>
            </a:r>
            <a:endParaRPr lang="ru-RU" sz="2800" dirty="0" smtClean="0"/>
          </a:p>
          <a:p>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268760"/>
            <a:ext cx="3042204"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50359985"/>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Film Strip">
  <a:themeElements>
    <a:clrScheme name="Тема Offic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Тема Office">
      <a:majorFont>
        <a:latin typeface="Times New Roman"/>
        <a:ea typeface=""/>
        <a:cs typeface=""/>
      </a:majorFont>
      <a:minorFont>
        <a:latin typeface="Times New Roman"/>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Тема Offic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Тема Offic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Тема Offic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Film Strip</Template>
  <TotalTime>39</TotalTime>
  <Words>206</Words>
  <Application>Microsoft Office PowerPoint</Application>
  <PresentationFormat>Экран (4:3)</PresentationFormat>
  <Paragraphs>16</Paragraphs>
  <Slides>9</Slides>
  <Notes>0</Notes>
  <HiddenSlides>0</HiddenSlides>
  <MMClips>0</MMClips>
  <ScaleCrop>false</ScaleCrop>
  <HeadingPairs>
    <vt:vector size="6" baseType="variant">
      <vt:variant>
        <vt:lpstr>Использованные шрифты</vt:lpstr>
      </vt:variant>
      <vt:variant>
        <vt:i4>1</vt:i4>
      </vt:variant>
      <vt:variant>
        <vt:lpstr>Тема</vt:lpstr>
      </vt:variant>
      <vt:variant>
        <vt:i4>1</vt:i4>
      </vt:variant>
      <vt:variant>
        <vt:lpstr>Заголовки слайдов</vt:lpstr>
      </vt:variant>
      <vt:variant>
        <vt:i4>9</vt:i4>
      </vt:variant>
    </vt:vector>
  </HeadingPairs>
  <TitlesOfParts>
    <vt:vector size="11" baseType="lpstr">
      <vt:lpstr>Times New Roman</vt:lpstr>
      <vt:lpstr>Film Strip</vt:lpstr>
      <vt:lpstr>Jerome  Klapka  Jerome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Jerome  Klapka  Jerome</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Jerome  Klapka  Jerome</dc:title>
  <dc:creator>User</dc:creator>
  <cp:lastModifiedBy>User</cp:lastModifiedBy>
  <cp:revision>6</cp:revision>
  <cp:lastPrinted>2011-11-25T00:11:05Z</cp:lastPrinted>
  <dcterms:created xsi:type="dcterms:W3CDTF">2011-11-24T23:32:04Z</dcterms:created>
  <dcterms:modified xsi:type="dcterms:W3CDTF">2011-11-25T00:11:50Z</dcterms:modified>
</cp:coreProperties>
</file>