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1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313FC-1F1D-4134-9333-0D97209EED61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84DFC-0A78-4317-BBC7-3EA05F0489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679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986DF-ABA9-4B35-A044-F0C3692F2796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ADF36-4A47-4BA6-B2F3-E3CDC77605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362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F5BF0-66C4-4EDB-BD5B-2913CA40B43E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240A0-B714-4F70-A00B-02EBD6D07F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58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BE017-7714-4FE2-BDE5-1029ECB6B363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11F5A-CA03-47B6-A4D9-8D2672F79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385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FF051-9D18-4F83-AEED-CBD16C1E2298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104CD-5DCB-4F65-8520-32E40111BD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826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861F0-44A9-4C9B-BCB5-D9630AF59139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AE6AB-B442-4EF1-9D91-5A31980A11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552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D91C0-970E-494A-969D-B2436D97AC0A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9AA0B-E4CA-4BD9-B554-D9266955C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527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EC398-54C8-47ED-9053-5FF96015B254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36356-A578-4D34-A1F4-45AB9A672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834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ED37F-12C1-4519-ABEE-5039EC7FB8FE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2383E-0007-4FDD-A03F-CA159650C7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283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25867-988D-4FDD-8346-FA9A45C83DF6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AA4F4-1478-42A0-8E99-DE89C60A0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977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11E0E-9C8E-44FA-BA47-4B0B4163F84D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985BC-77ED-4D44-9690-EBF257D798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02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891A1B-BDE4-48EE-BCD8-DA0BCF9B0810}" type="datetimeFigureOut">
              <a:rPr lang="ru-RU"/>
              <a:pPr>
                <a:defRPr/>
              </a:pPr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366F77-4A12-4C41-9DB0-A55E423F9D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profile.php?id=1438673122" TargetMode="External"/><Relationship Id="rId3" Type="http://schemas.openxmlformats.org/officeDocument/2006/relationships/hyperlink" Target="http://www.facebook.com/profile.php?id=100003020127558" TargetMode="External"/><Relationship Id="rId7" Type="http://schemas.openxmlformats.org/officeDocument/2006/relationships/hyperlink" Target="http://www.facebook.com/profile.php?id=1646875210" TargetMode="External"/><Relationship Id="rId2" Type="http://schemas.openxmlformats.org/officeDocument/2006/relationships/hyperlink" Target="http://www.facebook.com/profile.php?id=59433461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acebook.com/KVHSinc" TargetMode="External"/><Relationship Id="rId5" Type="http://schemas.openxmlformats.org/officeDocument/2006/relationships/hyperlink" Target="http://www.facebook.com/michael.bemrose" TargetMode="External"/><Relationship Id="rId4" Type="http://schemas.openxmlformats.org/officeDocument/2006/relationships/hyperlink" Target="http://www.facebook.com/Gayatriye" TargetMode="External"/><Relationship Id="rId9" Type="http://schemas.openxmlformats.org/officeDocument/2006/relationships/hyperlink" Target="http://www.facebook.com/miroslav.vaclavek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Prince_Edward,_Earl_of_Wessex" TargetMode="External"/><Relationship Id="rId13" Type="http://schemas.openxmlformats.org/officeDocument/2006/relationships/hyperlink" Target="http://en.wikipedia.org/wiki/Church_of_England" TargetMode="External"/><Relationship Id="rId3" Type="http://schemas.openxmlformats.org/officeDocument/2006/relationships/hyperlink" Target="http://en.wikipedia.org/wiki/George_VI_of_the_United_Kingdom" TargetMode="External"/><Relationship Id="rId7" Type="http://schemas.openxmlformats.org/officeDocument/2006/relationships/hyperlink" Target="http://en.wikipedia.org/wiki/Prince_Andrew,_Duke_of_York" TargetMode="External"/><Relationship Id="rId12" Type="http://schemas.openxmlformats.org/officeDocument/2006/relationships/hyperlink" Target="http://en.wikipedia.org/wiki/Mayfair" TargetMode="External"/><Relationship Id="rId2" Type="http://schemas.openxmlformats.org/officeDocument/2006/relationships/hyperlink" Target="http://en.wikipedia.org/wiki/Coronation_of_Queen_Elizabeth_I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Anne,_Princess_Royal" TargetMode="External"/><Relationship Id="rId11" Type="http://schemas.openxmlformats.org/officeDocument/2006/relationships/hyperlink" Target="http://en.wikipedia.org/wiki/Queen_Elizabeth_The_Queen_Mother" TargetMode="External"/><Relationship Id="rId5" Type="http://schemas.openxmlformats.org/officeDocument/2006/relationships/hyperlink" Target="http://en.wikipedia.org/wiki/Prince_Philip,_Duke_of_Edinburgh" TargetMode="External"/><Relationship Id="rId15" Type="http://schemas.openxmlformats.org/officeDocument/2006/relationships/image" Target="../media/image28.png"/><Relationship Id="rId10" Type="http://schemas.openxmlformats.org/officeDocument/2006/relationships/hyperlink" Target="http://en.wikipedia.org/wiki/House_of_Windsor" TargetMode="External"/><Relationship Id="rId4" Type="http://schemas.openxmlformats.org/officeDocument/2006/relationships/hyperlink" Target="http://en.wikipedia.org/wiki/Charles,_Prince_of_Wales" TargetMode="External"/><Relationship Id="rId9" Type="http://schemas.openxmlformats.org/officeDocument/2006/relationships/hyperlink" Target="http://en.wikipedia.org/wiki/Royal_house" TargetMode="External"/><Relationship Id="rId14" Type="http://schemas.openxmlformats.org/officeDocument/2006/relationships/hyperlink" Target="http://en.wikipedia.org/wiki/Church_of_Scotlan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363" y="5876925"/>
            <a:ext cx="3844925" cy="698500"/>
          </a:xfrm>
        </p:spPr>
        <p:txBody>
          <a:bodyPr/>
          <a:lstStyle/>
          <a:p>
            <a:r>
              <a:rPr lang="en-US" b="1" smtClean="0">
                <a:solidFill>
                  <a:srgbClr val="0070C0"/>
                </a:solidFill>
              </a:rPr>
              <a:t>October , 2011</a:t>
            </a:r>
            <a:endParaRPr lang="ru-RU" b="1" smtClean="0">
              <a:solidFill>
                <a:srgbClr val="0070C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6692" y="260648"/>
            <a:ext cx="7774632" cy="2475706"/>
          </a:xfrm>
        </p:spPr>
        <p:txBody>
          <a:bodyPr>
            <a:normAutofit fontScale="90000"/>
          </a:bodyPr>
          <a:lstStyle/>
          <a:p>
            <a:pPr marL="18288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sz="7300" dirty="0"/>
              <a:t>Royal Visit to </a:t>
            </a:r>
            <a:r>
              <a:rPr lang="en-US" sz="7300" dirty="0" smtClean="0"/>
              <a:t>Australia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369570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420938"/>
            <a:ext cx="369570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ъект 2"/>
          <p:cNvSpPr>
            <a:spLocks noGrp="1"/>
          </p:cNvSpPr>
          <p:nvPr>
            <p:ph sz="quarter" idx="13"/>
          </p:nvPr>
        </p:nvSpPr>
        <p:spPr>
          <a:xfrm>
            <a:off x="4932363" y="2997200"/>
            <a:ext cx="3816350" cy="3200400"/>
          </a:xfrm>
        </p:spPr>
        <p:txBody>
          <a:bodyPr/>
          <a:lstStyle/>
          <a:p>
            <a:pPr marL="0" indent="0" algn="ctr">
              <a:buFont typeface="Georgia" pitchFamily="18" charset="0"/>
              <a:buNone/>
            </a:pPr>
            <a:r>
              <a:rPr lang="en-US" sz="4400" b="1" smtClean="0">
                <a:solidFill>
                  <a:srgbClr val="FF0000"/>
                </a:solidFill>
              </a:rPr>
              <a:t>May GOD save the Queen ....long live Majesty !</a:t>
            </a:r>
            <a:endParaRPr lang="ru-RU" sz="4400" b="1" smtClean="0">
              <a:solidFill>
                <a:srgbClr val="FF0000"/>
              </a:solidFill>
            </a:endParaRP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4813"/>
            <a:ext cx="4002087" cy="554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ъект 2"/>
          <p:cNvSpPr>
            <a:spLocks noGrp="1"/>
          </p:cNvSpPr>
          <p:nvPr>
            <p:ph sz="quarter" idx="13"/>
          </p:nvPr>
        </p:nvSpPr>
        <p:spPr>
          <a:xfrm>
            <a:off x="539750" y="5084763"/>
            <a:ext cx="8147050" cy="1368425"/>
          </a:xfrm>
        </p:spPr>
        <p:txBody>
          <a:bodyPr/>
          <a:lstStyle/>
          <a:p>
            <a:r>
              <a:rPr lang="en-US" smtClean="0"/>
              <a:t>The Queen is met by the Australian Governor General, Quentin Bryce, after arriving in Canberra, Australia, at the start of an 11 day tour, 19 October 2011.</a:t>
            </a:r>
            <a:endParaRPr lang="ru-RU" smtClean="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04813"/>
            <a:ext cx="492918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ъект 2"/>
          <p:cNvSpPr>
            <a:spLocks noGrp="1"/>
          </p:cNvSpPr>
          <p:nvPr>
            <p:ph sz="quarter" idx="13"/>
          </p:nvPr>
        </p:nvSpPr>
        <p:spPr>
          <a:xfrm>
            <a:off x="457200" y="4868863"/>
            <a:ext cx="8435975" cy="1257300"/>
          </a:xfrm>
        </p:spPr>
        <p:txBody>
          <a:bodyPr/>
          <a:lstStyle/>
          <a:p>
            <a:r>
              <a:rPr lang="en-US" smtClean="0"/>
              <a:t>The Queen during a tour of the grounds of Government House in Canberra, during the second day of an 11 day Royal Tour of Australia, 20 October 2011.</a:t>
            </a:r>
            <a:endParaRPr lang="ru-RU" smtClean="0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03225"/>
            <a:ext cx="4848225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084763"/>
            <a:ext cx="8291513" cy="1041400"/>
          </a:xfrm>
        </p:spPr>
        <p:txBody>
          <a:bodyPr rtlCol="0">
            <a:normAutofit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Queen receives flowers from a little girl in the grounds of Government House in Canberra, during the second day of an 11 day Royal Tour of Australia, 20 October 2011.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476250"/>
            <a:ext cx="5011737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084763"/>
            <a:ext cx="8291513" cy="1041400"/>
          </a:xfrm>
        </p:spPr>
        <p:txBody>
          <a:bodyPr rtlCol="0">
            <a:normAutofit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Queen and The Duke of Edinburgh at the Canberra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Floriade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(Flower Show) during the second day of an 11 day Royal Tour of Australia, 20 October 2011.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79388"/>
            <a:ext cx="5270500" cy="461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084763"/>
            <a:ext cx="8291513" cy="1041400"/>
          </a:xfrm>
        </p:spPr>
        <p:txBody>
          <a:bodyPr rtlCol="0">
            <a:normAutofit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Queen meets local school children after arriving in Canberra, Australia, at the start of an 11 day tour, 19 October 2011.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60350"/>
            <a:ext cx="5257800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ъект 2"/>
          <p:cNvSpPr>
            <a:spLocks noGrp="1"/>
          </p:cNvSpPr>
          <p:nvPr>
            <p:ph sz="quarter" idx="13"/>
          </p:nvPr>
        </p:nvSpPr>
        <p:spPr>
          <a:xfrm>
            <a:off x="457200" y="5013325"/>
            <a:ext cx="8147050" cy="1112838"/>
          </a:xfrm>
        </p:spPr>
        <p:txBody>
          <a:bodyPr/>
          <a:lstStyle/>
          <a:p>
            <a:r>
              <a:rPr lang="en-US" smtClean="0"/>
              <a:t>The Queen inspects a Guard of Honour after flying into Canberra Airport, Australia, at the start of an 11 day tour, 19 October 2011.</a:t>
            </a:r>
            <a:endParaRPr lang="ru-RU" smtClean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404813"/>
            <a:ext cx="5094288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8313" y="5589588"/>
            <a:ext cx="8218487" cy="1041400"/>
          </a:xfrm>
        </p:spPr>
        <p:txBody>
          <a:bodyPr rtlCol="0">
            <a:normAutofit/>
          </a:bodyPr>
          <a:lstStyle/>
          <a:p>
            <a:pPr marL="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Queen makes a speech during a Parliamentary Reception at Parliament House, Canberra, Australia, 21 October 2011.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04813"/>
            <a:ext cx="54229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ъект 2"/>
          <p:cNvSpPr>
            <a:spLocks noGrp="1"/>
          </p:cNvSpPr>
          <p:nvPr>
            <p:ph sz="quarter" idx="13"/>
          </p:nvPr>
        </p:nvSpPr>
        <p:spPr>
          <a:xfrm>
            <a:off x="468313" y="4581525"/>
            <a:ext cx="8434387" cy="1905000"/>
          </a:xfrm>
        </p:spPr>
        <p:txBody>
          <a:bodyPr/>
          <a:lstStyle/>
          <a:p>
            <a:r>
              <a:rPr lang="en-US" smtClean="0"/>
              <a:t>The Queen, accompanied by Australian Prime Minister Julia Gillard, is presented with flowers by a little girl after a a Parliamentary Reception at Parliament House, Canberra, Australia, 21 October 2011.</a:t>
            </a:r>
            <a:endParaRPr lang="ru-RU" smtClean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88913"/>
            <a:ext cx="4656138" cy="407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ъект 2"/>
          <p:cNvSpPr>
            <a:spLocks noGrp="1"/>
          </p:cNvSpPr>
          <p:nvPr>
            <p:ph sz="quarter" idx="13"/>
          </p:nvPr>
        </p:nvSpPr>
        <p:spPr>
          <a:xfrm>
            <a:off x="457200" y="4941888"/>
            <a:ext cx="8291513" cy="1184275"/>
          </a:xfrm>
        </p:spPr>
        <p:txBody>
          <a:bodyPr/>
          <a:lstStyle/>
          <a:p>
            <a:r>
              <a:rPr lang="en-US" smtClean="0"/>
              <a:t>The Queen, accompanied by The Duke of Edinburgh, signs the visitor book after a Parliamentary Reception at Parliament House, Canberra, Australia, 21 October 2011.</a:t>
            </a:r>
            <a:endParaRPr lang="ru-RU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04813"/>
            <a:ext cx="5094288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4724400"/>
            <a:ext cx="8362950" cy="1401763"/>
          </a:xfrm>
        </p:spPr>
        <p:txBody>
          <a:bodyPr rtlCol="0">
            <a:normAutofit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Queen makes a speech during a visit to the Australian Royal Military College where Her Majesty presented new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Colours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(Regimental Flags) to the college,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Duntroon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Canberra, Australia, 22 October 2011.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60350"/>
            <a:ext cx="4848225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ъект 2"/>
          <p:cNvSpPr>
            <a:spLocks noGrp="1"/>
          </p:cNvSpPr>
          <p:nvPr>
            <p:ph sz="quarter" idx="13"/>
          </p:nvPr>
        </p:nvSpPr>
        <p:spPr>
          <a:xfrm>
            <a:off x="457200" y="5300663"/>
            <a:ext cx="8362950" cy="825500"/>
          </a:xfrm>
        </p:spPr>
        <p:txBody>
          <a:bodyPr/>
          <a:lstStyle/>
          <a:p>
            <a:r>
              <a:rPr lang="en-US" smtClean="0"/>
              <a:t>The Queen outside St John the Baptist Church after attending morning service, Canberra, Australia, 23 October 2011.</a:t>
            </a:r>
            <a:endParaRPr lang="ru-RU" smtClean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333375"/>
            <a:ext cx="4230687" cy="370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333375"/>
            <a:ext cx="4230688" cy="370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ъект 2"/>
          <p:cNvSpPr>
            <a:spLocks noGrp="1"/>
          </p:cNvSpPr>
          <p:nvPr>
            <p:ph sz="quarter" idx="13"/>
          </p:nvPr>
        </p:nvSpPr>
        <p:spPr>
          <a:xfrm>
            <a:off x="457200" y="5084763"/>
            <a:ext cx="8362950" cy="1041400"/>
          </a:xfrm>
        </p:spPr>
        <p:txBody>
          <a:bodyPr/>
          <a:lstStyle/>
          <a:p>
            <a:r>
              <a:rPr lang="en-US" smtClean="0"/>
              <a:t>The Queen meets crowds of well wishers during a visit to the city of Brisbane, Queensland, Australia, 24 October 2011.</a:t>
            </a:r>
            <a:endParaRPr lang="ru-RU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4437063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3375"/>
            <a:ext cx="4437063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4941888"/>
            <a:ext cx="8218488" cy="1184275"/>
          </a:xfrm>
        </p:spPr>
        <p:txBody>
          <a:bodyPr rtlCol="0">
            <a:normAutofit fontScale="925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Queen with General Peter Cosgrove, Chairman of the Council of the Australian War Memorial, during a visit to the Australian War Memorial in Canberra, Australia, 25 October 2011.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4271963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3675"/>
            <a:ext cx="4267200" cy="374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ъект 2"/>
          <p:cNvSpPr>
            <a:spLocks noGrp="1"/>
          </p:cNvSpPr>
          <p:nvPr>
            <p:ph sz="quarter" idx="13"/>
          </p:nvPr>
        </p:nvSpPr>
        <p:spPr>
          <a:xfrm>
            <a:off x="5724525" y="1628775"/>
            <a:ext cx="2962275" cy="4537075"/>
          </a:xfrm>
        </p:spPr>
        <p:txBody>
          <a:bodyPr/>
          <a:lstStyle/>
          <a:p>
            <a:r>
              <a:rPr lang="en-US" smtClean="0"/>
              <a:t>The Queen meets crowds of well wishers with flowers during a walk about in Federation Square, Melbourne, Australia, 26 October 2011.</a:t>
            </a:r>
            <a:endParaRPr lang="ru-RU" smtClean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2513"/>
            <a:ext cx="5424488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ъект 2"/>
          <p:cNvSpPr>
            <a:spLocks noGrp="1"/>
          </p:cNvSpPr>
          <p:nvPr>
            <p:ph sz="quarter" idx="13"/>
          </p:nvPr>
        </p:nvSpPr>
        <p:spPr>
          <a:xfrm>
            <a:off x="179388" y="4941888"/>
            <a:ext cx="8362950" cy="1544637"/>
          </a:xfrm>
        </p:spPr>
        <p:txBody>
          <a:bodyPr/>
          <a:lstStyle/>
          <a:p>
            <a:r>
              <a:rPr lang="en-US" smtClean="0"/>
              <a:t>The Queen and The Duke of Edinburgh take the electric tram through Melbourne city centre, passing crowds of well wishers along the way, Melbourne, Australia, 26 October 2011.</a:t>
            </a:r>
            <a:endParaRPr lang="ru-RU" smtClean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55575"/>
            <a:ext cx="4672012" cy="40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41288"/>
            <a:ext cx="4687888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ъект 2"/>
          <p:cNvSpPr>
            <a:spLocks noGrp="1"/>
          </p:cNvSpPr>
          <p:nvPr>
            <p:ph sz="quarter" idx="13"/>
          </p:nvPr>
        </p:nvSpPr>
        <p:spPr>
          <a:xfrm>
            <a:off x="457200" y="5013325"/>
            <a:ext cx="8291513" cy="1112838"/>
          </a:xfrm>
        </p:spPr>
        <p:txBody>
          <a:bodyPr/>
          <a:lstStyle/>
          <a:p>
            <a:r>
              <a:rPr lang="en-US" smtClean="0"/>
              <a:t>The Queen watches students making 'roo stew' during a visit to the Home Economics Department at Clontarf Aboriginal College in Perth, Australia, 27 October 2011.</a:t>
            </a:r>
            <a:endParaRPr lang="ru-RU" smtClean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07963"/>
            <a:ext cx="4186237" cy="366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90500"/>
            <a:ext cx="42703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ъект 2"/>
          <p:cNvSpPr>
            <a:spLocks noGrp="1"/>
          </p:cNvSpPr>
          <p:nvPr>
            <p:ph sz="quarter" idx="13"/>
          </p:nvPr>
        </p:nvSpPr>
        <p:spPr>
          <a:xfrm>
            <a:off x="323850" y="4149725"/>
            <a:ext cx="8351838" cy="2408238"/>
          </a:xfrm>
        </p:spPr>
        <p:txBody>
          <a:bodyPr/>
          <a:lstStyle/>
          <a:p>
            <a:r>
              <a:rPr lang="en-US" smtClean="0"/>
              <a:t>The Queen watches a cultural display during a visit to the Clontarf Aboriginal College in Perth, Australia, 27 October 2011. The display was performed by a dance troop from the Nyungar people - the original inhabitants of the region surrounding the college - and featured spirit-warrior and emu dances.</a:t>
            </a:r>
            <a:endParaRPr lang="ru-RU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33375"/>
            <a:ext cx="4106862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ъект 2"/>
          <p:cNvSpPr>
            <a:spLocks noGrp="1"/>
          </p:cNvSpPr>
          <p:nvPr>
            <p:ph sz="quarter" idx="13"/>
          </p:nvPr>
        </p:nvSpPr>
        <p:spPr>
          <a:xfrm>
            <a:off x="5724525" y="1884363"/>
            <a:ext cx="3106738" cy="3776662"/>
          </a:xfrm>
        </p:spPr>
        <p:txBody>
          <a:bodyPr/>
          <a:lstStyle/>
          <a:p>
            <a:r>
              <a:rPr lang="en-US" smtClean="0"/>
              <a:t>The Queen is greeted by nurses during a visit to officially open the new Royal Children's Hospital in Melbourne, Australia, 26 October 2011.</a:t>
            </a:r>
            <a:endParaRPr lang="ru-RU" smtClean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5259388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ъект 2"/>
          <p:cNvSpPr>
            <a:spLocks noGrp="1"/>
          </p:cNvSpPr>
          <p:nvPr>
            <p:ph sz="quarter" idx="13"/>
          </p:nvPr>
        </p:nvSpPr>
        <p:spPr>
          <a:xfrm>
            <a:off x="457200" y="4868863"/>
            <a:ext cx="8097838" cy="1257300"/>
          </a:xfrm>
        </p:spPr>
        <p:txBody>
          <a:bodyPr/>
          <a:lstStyle/>
          <a:p>
            <a:r>
              <a:rPr lang="en-US" smtClean="0"/>
              <a:t>The Queen makes a speech at the 2011 Commonwealth Heads of Government Meeting (CHOGM) in Perth, Australia, 28 October 2011.</a:t>
            </a:r>
            <a:endParaRPr lang="ru-RU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60350"/>
            <a:ext cx="4684712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ъект 2"/>
          <p:cNvSpPr>
            <a:spLocks noGrp="1"/>
          </p:cNvSpPr>
          <p:nvPr>
            <p:ph sz="quarter" idx="13"/>
          </p:nvPr>
        </p:nvSpPr>
        <p:spPr>
          <a:xfrm>
            <a:off x="179388" y="4797425"/>
            <a:ext cx="8507412" cy="1727200"/>
          </a:xfrm>
        </p:spPr>
        <p:txBody>
          <a:bodyPr/>
          <a:lstStyle/>
          <a:p>
            <a:r>
              <a:rPr lang="en-US" smtClean="0"/>
              <a:t>The Queen Elizabeth meets Patience Jonathan, wife of Goodluck Jonathan, the President of Nigeria (centre) at a banquet for Commonwealth leaders in Perth, 28 October 2011. The Sultan of Brunei can be seen on the right.</a:t>
            </a:r>
            <a:endParaRPr lang="ru-RU" smtClean="0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88913"/>
            <a:ext cx="5013325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4941888"/>
            <a:ext cx="8218488" cy="1184275"/>
          </a:xfrm>
        </p:spPr>
        <p:txBody>
          <a:bodyPr rtlCol="0">
            <a:normAutofit fontScale="92500" lnSpcReduction="2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Queen and The Duke of Edinburgh wave farewell to well-wishers as they board a plane at Perth International Airport at the end of their 11-day visit to Australia where Her Majesty opened the Commonwealth Heads of Government Meeting, 29 October 2011.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0"/>
            <a:ext cx="5329237" cy="466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0825" y="115888"/>
            <a:ext cx="8066088" cy="6553200"/>
          </a:xfrm>
        </p:spPr>
        <p:txBody>
          <a:bodyPr rtlCol="0">
            <a:normAutofit fontScale="92500"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Penny </a:t>
            </a:r>
            <a:r>
              <a:rPr lang="en-US" u="sng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Mullan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God Bless the Queen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!!!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Eduardo </a:t>
            </a:r>
            <a:r>
              <a:rPr lang="en-US" u="sng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Matias</a:t>
            </a: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 De </a:t>
            </a:r>
            <a:r>
              <a:rPr lang="en-US" u="sng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Santis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God Save the Queen and bless the UK!!!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u="sng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Balu</a:t>
            </a: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 </a:t>
            </a:r>
            <a:r>
              <a:rPr lang="en-US" u="sng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Shobha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ITS MY DEAR QUEEN MOTHER!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Michael </a:t>
            </a:r>
            <a:r>
              <a:rPr lang="en-US" u="sng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5"/>
              </a:rPr>
              <a:t>Bemrose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As a Australian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love being part of the British Royal Monarchy.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Long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live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QUEEN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u="sng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Kiewa</a:t>
            </a: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6"/>
              </a:rPr>
              <a:t> Valley Historical Society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 am so glad the Queen had such a triumphant visit to Australia. I have never seen the Queen looking so happy and relaxed, and so well dressed! Well done to her Majesty and well done Australia for giving HRH such a warm and loving visit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David Thomas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7"/>
              </a:rPr>
              <a:t>Hatchett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How wonderful to see HM Queen looking so spectacular.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She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looks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amazing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Jack Bryant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Long live the Queen and the Monarchy!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algn="ctr" fontAlgn="auto">
              <a:buClr>
                <a:schemeClr val="accent6">
                  <a:lumMod val="75000"/>
                </a:schemeClr>
              </a:buClr>
              <a:defRPr/>
            </a:pPr>
            <a:r>
              <a:rPr lang="en-US" u="sng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Miroslav</a:t>
            </a: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 </a:t>
            </a:r>
            <a:r>
              <a:rPr lang="en-US" u="sng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9"/>
              </a:rPr>
              <a:t>Václavek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God save our gracious Queen,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Long live our noble Queen,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God save the Queen!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Send her victorious,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Happy and glorious,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Long to reign over us;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God save the Queen!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3276600" y="115888"/>
          <a:ext cx="5399088" cy="6938956"/>
        </p:xfrm>
        <a:graphic>
          <a:graphicData uri="http://schemas.openxmlformats.org/drawingml/2006/table">
            <a:tbl>
              <a:tblPr/>
              <a:tblGrid>
                <a:gridCol w="2699544"/>
                <a:gridCol w="2699544"/>
              </a:tblGrid>
              <a:tr h="603937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Reign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6 February 1952 – present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9570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/>
                          </a:solidFill>
                          <a:hlinkClick r:id="rId2" tooltip="Coronation of Queen Elizabeth II"/>
                        </a:rPr>
                        <a:t>Coronation</a:t>
                      </a:r>
                      <a:endParaRPr lang="en-US" sz="180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 June 1953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9570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Predecessor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hlinkClick r:id="rId3" tooltip="George VI of the United Kingdom"/>
                        </a:rPr>
                        <a:t>George VI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957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Heir apparent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hlinkClick r:id="rId4" tooltip="Charles, Prince of Wales"/>
                        </a:rPr>
                        <a:t>Charles, Prince of Wales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9570">
                <a:tc gridSpan="2"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DC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3937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Spouse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hlinkClick r:id="rId5" tooltip="Prince Philip, Duke of Edinburgh"/>
                        </a:rPr>
                        <a:t>Prince Philip, Duke of Edinburgh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(m. 1947)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4407">
                <a:tc gridSpan="2"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2671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linkClick r:id="rId4" tooltip="Charles, Prince of Wales"/>
                        </a:rPr>
                        <a:t>Charles, Prince of Wales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linkClick r:id="rId6" tooltip="Anne, Princess Royal"/>
                        </a:rPr>
                        <a:t>Anne, Princess Royal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linkClick r:id="rId7" tooltip="Prince Andrew, Duke of York"/>
                        </a:rPr>
                        <a:t>Prince Andrew, Duke of York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/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linkClick r:id="rId8" tooltip="Prince Edward, Earl of Wessex"/>
                        </a:rPr>
                        <a:t>Prince Edward, Earl of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hlinkClick r:id="rId8" tooltip="Prince Edward, Earl of Wessex"/>
                        </a:rPr>
                        <a:t>Wessex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57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Full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name Elizabeth Alexandra Mary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570">
                <a:tc gridSpan="2"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570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/>
                          </a:solidFill>
                          <a:hlinkClick r:id="rId9" tooltip="Royal house"/>
                        </a:rPr>
                        <a:t>House</a:t>
                      </a:r>
                      <a:endParaRPr lang="en-US" sz="180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hlinkClick r:id="rId10" tooltip="House of Windsor"/>
                        </a:rPr>
                        <a:t>House of Windsor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9570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Father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hlinkClick r:id="rId3" tooltip="George VI of the United Kingdom"/>
                        </a:rPr>
                        <a:t>George VI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9570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Mother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hlinkClick r:id="rId11" tooltip="Queen Elizabeth The Queen Mother"/>
                        </a:rPr>
                        <a:t>Elizabeth Bowes-Lyon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3937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Born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21 April 1926 (age 85)</a:t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800" dirty="0">
                          <a:solidFill>
                            <a:schemeClr val="tx1"/>
                          </a:solidFill>
                          <a:hlinkClick r:id="rId12" tooltip="Mayfair"/>
                        </a:rPr>
                        <a:t>Mayfair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, United Kingdom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3937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tx1"/>
                          </a:solidFill>
                        </a:rPr>
                        <a:t>Religion</a:t>
                      </a: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  <a:hlinkClick r:id="rId13" tooltip="Church of England"/>
                        </a:rPr>
                        <a:t>Church of England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800" dirty="0">
                          <a:solidFill>
                            <a:schemeClr val="tx1"/>
                          </a:solidFill>
                          <a:hlinkClick r:id="rId14" tooltip="Church of Scotland"/>
                        </a:rPr>
                        <a:t>Church of Scotland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55180" marR="55180" marT="27602" marB="276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9724" name="Picture 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96975"/>
            <a:ext cx="2763838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</TotalTime>
  <Words>882</Words>
  <Application>Microsoft Office PowerPoint</Application>
  <PresentationFormat>Экран (4:3)</PresentationFormat>
  <Paragraphs>57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Trebuchet MS</vt:lpstr>
      <vt:lpstr>Arial</vt:lpstr>
      <vt:lpstr>Georgia</vt:lpstr>
      <vt:lpstr>Calibri</vt:lpstr>
      <vt:lpstr>Воздушный поток</vt:lpstr>
      <vt:lpstr>Royal Visit to Australia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8</cp:revision>
  <dcterms:modified xsi:type="dcterms:W3CDTF">2011-11-27T20:19:17Z</dcterms:modified>
</cp:coreProperties>
</file>