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27.11.2011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82976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Scotland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25482"/>
            <a:ext cx="2789032" cy="1832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561" y="4653136"/>
            <a:ext cx="3869729" cy="214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2" y="2225482"/>
            <a:ext cx="2283638" cy="228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61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Учень\Рабочий стол\karte-1-178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14356"/>
            <a:ext cx="3888432" cy="54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2674640" cy="2450552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Map of Scotland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3786190"/>
            <a:ext cx="3429024" cy="18158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Scotland is situated on the northern  part of  Great Britain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420781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Учень\Рабочий стол\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110" y="908720"/>
            <a:ext cx="4597322" cy="266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830910" y="812108"/>
            <a:ext cx="2143140" cy="2376264"/>
          </a:xfrm>
        </p:spPr>
        <p:txBody>
          <a:bodyPr vert="vert"/>
          <a:lstStyle/>
          <a:p>
            <a:r>
              <a:rPr lang="en-US" dirty="0" smtClean="0"/>
              <a:t>Scotland Flag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4293096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b="1" dirty="0"/>
              <a:t>Flag of Scotland</a:t>
            </a:r>
            <a:r>
              <a:rPr lang="en-US" dirty="0"/>
              <a:t> is a white X-shaped cross, which represents the cross of the </a:t>
            </a:r>
            <a:r>
              <a:rPr lang="en-US" dirty="0" smtClean="0"/>
              <a:t>patron saint of Scotland, </a:t>
            </a:r>
            <a:r>
              <a:rPr lang="en-US" dirty="0"/>
              <a:t>Saint </a:t>
            </a:r>
            <a:r>
              <a:rPr lang="en-US" dirty="0" smtClean="0"/>
              <a:t>Andrew </a:t>
            </a:r>
            <a:r>
              <a:rPr lang="en-US" dirty="0"/>
              <a:t>on a blue field. The flag is called the </a:t>
            </a:r>
            <a:r>
              <a:rPr lang="en-US" b="1" dirty="0"/>
              <a:t>Saltire</a:t>
            </a:r>
            <a:r>
              <a:rPr lang="en-US" dirty="0"/>
              <a:t> or the </a:t>
            </a:r>
            <a:r>
              <a:rPr lang="en-US" b="1" dirty="0"/>
              <a:t>Saint Andrew's Cross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293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428604"/>
            <a:ext cx="2571736" cy="50006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en-US" sz="2800" dirty="0" smtClean="0"/>
              <a:t>EDINBURGH</a:t>
            </a:r>
            <a:endParaRPr lang="ru-RU" dirty="0"/>
          </a:p>
        </p:txBody>
      </p:sp>
      <p:sp>
        <p:nvSpPr>
          <p:cNvPr id="4" name="Текст 3"/>
          <p:cNvSpPr txBox="1">
            <a:spLocks/>
          </p:cNvSpPr>
          <p:nvPr/>
        </p:nvSpPr>
        <p:spPr>
          <a:xfrm>
            <a:off x="0" y="1357298"/>
            <a:ext cx="3428992" cy="44291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Edinburgh  is the capital city and second largest city in Scotland. Edinburgh lies on the east coast, where the River Forth flows into the sea.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1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central part is Edinburgh Castle, at the top of a steep hill. The castle has a military display every year, called a tattoo, where soldiers show their skills at marching and competitions, and there are brass bands and bands of bagpipes.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:\Documents and Settings\Учень\Рабочий стол\scot1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4664"/>
            <a:ext cx="2808311" cy="299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Учень\Рабочий стол\220px-Edinburgh_Castle_princ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45024"/>
            <a:ext cx="27940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Documents and Settings\Учень\Рабочий стол\220px-Edinburgh_Castle_seen_from_Salisbury_Crag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6672"/>
            <a:ext cx="247769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Documents and Settings\Учень\Рабочий стол\images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62598"/>
            <a:ext cx="2466975" cy="202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0166" y="0"/>
            <a:ext cx="6329378" cy="1143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National costumes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214314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142984"/>
            <a:ext cx="5638076" cy="25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143636" y="5715016"/>
          <a:ext cx="2738414" cy="1645920"/>
        </p:xfrm>
        <a:graphic>
          <a:graphicData uri="http://schemas.openxmlformats.org/drawingml/2006/table">
            <a:tbl>
              <a:tblPr/>
              <a:tblGrid>
                <a:gridCol w="2738414"/>
              </a:tblGrid>
              <a:tr h="835815">
                <a:tc>
                  <a:txBody>
                    <a:bodyPr/>
                    <a:lstStyle/>
                    <a:p>
                      <a:pPr algn="l"/>
                      <a:endParaRPr lang="en-US" dirty="0" smtClean="0"/>
                    </a:p>
                    <a:p>
                      <a:pPr algn="l"/>
                      <a:endParaRPr lang="en-US" dirty="0" smtClean="0"/>
                    </a:p>
                    <a:p>
                      <a:pPr algn="l"/>
                      <a:endParaRPr lang="en-US" dirty="0" smtClean="0"/>
                    </a:p>
                    <a:p>
                      <a:pPr algn="l"/>
                      <a:endParaRPr lang="en-US" dirty="0" smtClean="0"/>
                    </a:p>
                    <a:p>
                      <a:pPr algn="l"/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163">
                <a:tc>
                  <a:txBody>
                    <a:bodyPr/>
                    <a:lstStyle/>
                    <a:p>
                      <a:pPr algn="l"/>
                      <a:endParaRPr lang="en-US" dirty="0" smtClean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000364" y="2071678"/>
            <a:ext cx="528641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Scotland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clothing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mainly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features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tartan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which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is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traditional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dress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of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Scotland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.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People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of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Highland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Scots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mostly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wear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this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dress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.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Kilt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was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one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of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traditional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Scotland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dress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of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people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.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modern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Scotland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clothing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comprises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of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jackets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,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sporran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,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skean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dhu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,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kilt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hose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and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garters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.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Kilt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is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only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worn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by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men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because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it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is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male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garment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.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Very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few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people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wear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tartans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and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these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Scotland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traditional</a:t>
            </a:r>
            <a:r>
              <a:rPr lang="ru-RU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dresses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are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mostly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found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in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the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tourist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markets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.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Seldom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you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can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see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a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tartan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trouser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or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tartan</a:t>
            </a:r>
            <a:r>
              <a:rPr lang="ru-RU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charset="0"/>
              </a:rPr>
              <a:t>bonnet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2286016" cy="290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423" y="2996952"/>
            <a:ext cx="3571900" cy="34163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Common throughout the highlands, islands and lowlands of Scotland, the prickly purple thistle has been Scotland's national emblem for centuries. This proud and regal plant, which grows to a height of five feet, has no natural enemies because of the vicious spines that cover and protect it like a porcupine.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204" y="592206"/>
            <a:ext cx="2007496" cy="243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3140968"/>
            <a:ext cx="4572000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/>
              <a:t>The bagpipes are a musical instrument. They are sometimes just called "pipes". They have a bag that holds air. The player keeps the bag full of air by blowing into it with a tube or pumping it with a bellows. To make music, the bag is pressed and the air comes out through a kind of flute or "chanter</a:t>
            </a:r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82976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Scotland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25482"/>
            <a:ext cx="2789032" cy="1832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561" y="4653136"/>
            <a:ext cx="3869729" cy="214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2" y="2225482"/>
            <a:ext cx="2283638" cy="228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7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157</TotalTime>
  <Words>258</Words>
  <Application>Microsoft Office PowerPoint</Application>
  <PresentationFormat>Экран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Scotland</vt:lpstr>
      <vt:lpstr>Map of Scotland</vt:lpstr>
      <vt:lpstr>Scotland Flag </vt:lpstr>
      <vt:lpstr>Презентация PowerPoint</vt:lpstr>
      <vt:lpstr>National costumes </vt:lpstr>
      <vt:lpstr>Презентация PowerPoint</vt:lpstr>
      <vt:lpstr>Scotland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Scotland</dc:title>
  <cp:lastModifiedBy>User</cp:lastModifiedBy>
  <cp:revision>25</cp:revision>
  <dcterms:modified xsi:type="dcterms:W3CDTF">2011-11-27T20:10:37Z</dcterms:modified>
</cp:coreProperties>
</file>