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684" y="2096961"/>
            <a:ext cx="8229600" cy="1828800"/>
          </a:xfrm>
        </p:spPr>
        <p:txBody>
          <a:bodyPr>
            <a:normAutofit/>
          </a:bodyPr>
          <a:lstStyle/>
          <a:p>
            <a:r>
              <a:rPr lang="en-US" sz="11500" dirty="0" smtClean="0"/>
              <a:t>Wales</a:t>
            </a:r>
            <a:endParaRPr lang="ru-RU" sz="1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2861369" cy="1904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7" y="4557771"/>
            <a:ext cx="3026062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55" y="4557771"/>
            <a:ext cx="3026062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09" y="4557771"/>
            <a:ext cx="3267446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4313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19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3106688" cy="4061047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3600" b="1" dirty="0" smtClean="0"/>
              <a:t>Wales is situated on the west of  Great Britain.</a:t>
            </a:r>
            <a:endParaRPr lang="ru-RU" sz="3600" b="1" dirty="0"/>
          </a:p>
        </p:txBody>
      </p:sp>
      <p:pic>
        <p:nvPicPr>
          <p:cNvPr id="1026" name="Picture 2" descr="http://www.xialy.com/photos/we/south_wales/map_wale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4317479" cy="602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86912"/>
            <a:ext cx="2952328" cy="221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5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National flag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Autofit/>
          </a:bodyPr>
          <a:lstStyle/>
          <a:p>
            <a:r>
              <a:rPr lang="en-US" sz="3600" dirty="0"/>
              <a:t>The Flag of Wales </a:t>
            </a:r>
            <a:r>
              <a:rPr lang="en-US" sz="3600" dirty="0" smtClean="0"/>
              <a:t>is called  </a:t>
            </a:r>
            <a:r>
              <a:rPr lang="en-US" sz="3600" dirty="0"/>
              <a:t>"The Red </a:t>
            </a:r>
            <a:r>
              <a:rPr lang="en-US" sz="3600" dirty="0" smtClean="0"/>
              <a:t>Dragon“.</a:t>
            </a:r>
          </a:p>
          <a:p>
            <a:r>
              <a:rPr lang="en-US" sz="3600" dirty="0" smtClean="0"/>
              <a:t>It  </a:t>
            </a:r>
            <a:r>
              <a:rPr lang="en-US" sz="3600" dirty="0"/>
              <a:t>consists of a red dragon </a:t>
            </a:r>
            <a:r>
              <a:rPr lang="en-US" sz="3600" dirty="0" smtClean="0"/>
              <a:t> </a:t>
            </a:r>
            <a:r>
              <a:rPr lang="en-US" sz="3600" dirty="0"/>
              <a:t>on a green and white field. </a:t>
            </a:r>
            <a:endParaRPr lang="ru-RU" sz="3600" dirty="0"/>
          </a:p>
        </p:txBody>
      </p:sp>
      <p:pic>
        <p:nvPicPr>
          <p:cNvPr id="2052" name="Picture 4" descr="http://upload.wikimedia.org/wikipedia/commons/thumb/8/8e/Photo_of_Y_Ddraig_Goch.jpg/220px-Photo_of_Y_Ddraig_Go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367240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94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1"/>
            <a:ext cx="8064896" cy="936104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sz="4800" b="1" dirty="0">
                <a:solidFill>
                  <a:srgbClr val="FF0000"/>
                </a:solidFill>
              </a:rPr>
              <a:t>The Capital of Wales is </a:t>
            </a:r>
            <a:r>
              <a:rPr lang="en-US" sz="4800" b="1" dirty="0" smtClean="0">
                <a:solidFill>
                  <a:srgbClr val="FF0000"/>
                </a:solidFill>
              </a:rPr>
              <a:t>Cardiff.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4784"/>
            <a:ext cx="238125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00808"/>
            <a:ext cx="161925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18327"/>
            <a:ext cx="2381250" cy="156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13" y="4478922"/>
            <a:ext cx="1872207" cy="1572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216765"/>
            <a:ext cx="38164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325,000 people live in Cardiff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It is the most important city in Wales for tourism, culture, government, sport, transport, </a:t>
            </a:r>
            <a:r>
              <a:rPr lang="en-US" sz="3200" dirty="0" smtClean="0"/>
              <a:t>and </a:t>
            </a:r>
            <a:r>
              <a:rPr lang="en-US" sz="3200" dirty="0"/>
              <a:t>business.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8590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costume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8" y="1695856"/>
            <a:ext cx="4176464" cy="457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698" y="1663266"/>
            <a:ext cx="3451936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8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137" y="138623"/>
            <a:ext cx="8229600" cy="1143000"/>
          </a:xfrm>
        </p:spPr>
        <p:txBody>
          <a:bodyPr/>
          <a:lstStyle/>
          <a:p>
            <a:r>
              <a:rPr lang="en-US" dirty="0" smtClean="0"/>
              <a:t>National symbols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18779"/>
            <a:ext cx="3676666" cy="244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7" y="4218779"/>
            <a:ext cx="3456384" cy="2446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48740"/>
            <a:ext cx="2812570" cy="210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2210" y="3140968"/>
            <a:ext cx="8225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5400" b="1" dirty="0"/>
              <a:t>The leek and the daffodil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7" y="1177721"/>
            <a:ext cx="2736304" cy="204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70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684" y="2096961"/>
            <a:ext cx="8229600" cy="1828800"/>
          </a:xfrm>
        </p:spPr>
        <p:txBody>
          <a:bodyPr>
            <a:normAutofit/>
          </a:bodyPr>
          <a:lstStyle/>
          <a:p>
            <a:r>
              <a:rPr lang="en-US" sz="11500" dirty="0" smtClean="0"/>
              <a:t>Wales</a:t>
            </a:r>
            <a:endParaRPr lang="ru-RU" sz="1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2861369" cy="1904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7" y="4557771"/>
            <a:ext cx="3026062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655" y="4557771"/>
            <a:ext cx="3026062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209" y="4557771"/>
            <a:ext cx="3267446" cy="2266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4313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98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</TotalTime>
  <Words>83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Wales</vt:lpstr>
      <vt:lpstr>Презентация PowerPoint</vt:lpstr>
      <vt:lpstr>National flag</vt:lpstr>
      <vt:lpstr>Презентация PowerPoint</vt:lpstr>
      <vt:lpstr>National costume</vt:lpstr>
      <vt:lpstr>National symbols</vt:lpstr>
      <vt:lpstr>Wales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Wales</dc:title>
  <cp:lastModifiedBy>User</cp:lastModifiedBy>
  <cp:revision>17</cp:revision>
  <dcterms:modified xsi:type="dcterms:W3CDTF">2011-11-27T20:11:05Z</dcterms:modified>
</cp:coreProperties>
</file>