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6" autoAdjust="0"/>
    <p:restoredTop sz="94660"/>
  </p:normalViewPr>
  <p:slideViewPr>
    <p:cSldViewPr>
      <p:cViewPr varScale="1">
        <p:scale>
          <a:sx n="88" d="100"/>
          <a:sy n="88" d="100"/>
        </p:scale>
        <p:origin x="-108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204864"/>
            <a:ext cx="5616624" cy="1440160"/>
          </a:xfrm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en-US" sz="9600" i="1" dirty="0" smtClean="0"/>
              <a:t>England</a:t>
            </a:r>
            <a:endParaRPr lang="ru-RU" sz="96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228" y="5085184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390" y="16288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4" y="3356992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228" y="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92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332656"/>
            <a:ext cx="8229600" cy="587662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England is the biggest part of the United Kingdom of Great Britain and Northern </a:t>
            </a:r>
            <a:r>
              <a:rPr lang="en-US" dirty="0" smtClean="0"/>
              <a:t>Ireland </a:t>
            </a:r>
            <a:r>
              <a:rPr lang="en-US" dirty="0" smtClean="0"/>
              <a:t>. It occupies the central part of island Great Britain.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292" y="1628800"/>
            <a:ext cx="5112568" cy="4580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763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332656"/>
            <a:ext cx="8352928" cy="2088232"/>
          </a:xfrm>
        </p:spPr>
        <p:txBody>
          <a:bodyPr>
            <a:normAutofit/>
          </a:bodyPr>
          <a:lstStyle/>
          <a:p>
            <a:r>
              <a:rPr lang="en-US" sz="3200" dirty="0"/>
              <a:t>The </a:t>
            </a:r>
            <a:r>
              <a:rPr lang="en-US" sz="3200" b="1" dirty="0"/>
              <a:t>F</a:t>
            </a:r>
            <a:r>
              <a:rPr lang="en-US" sz="3200" b="1" dirty="0" smtClean="0"/>
              <a:t>lag </a:t>
            </a:r>
            <a:r>
              <a:rPr lang="en-US" sz="3200" b="1" dirty="0"/>
              <a:t>of England</a:t>
            </a:r>
            <a:r>
              <a:rPr lang="en-US" sz="3200" dirty="0"/>
              <a:t> is the </a:t>
            </a:r>
            <a:r>
              <a:rPr lang="en-US" sz="3200" dirty="0" smtClean="0"/>
              <a:t>St. </a:t>
            </a:r>
            <a:r>
              <a:rPr lang="en-US" sz="3200" dirty="0"/>
              <a:t>George's </a:t>
            </a:r>
            <a:r>
              <a:rPr lang="en-US" sz="3200" dirty="0" smtClean="0"/>
              <a:t>Red Cross on the white background 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72816"/>
            <a:ext cx="5086325" cy="4201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955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97152"/>
            <a:ext cx="6984776" cy="1584176"/>
          </a:xfrm>
        </p:spPr>
        <p:txBody>
          <a:bodyPr/>
          <a:lstStyle/>
          <a:p>
            <a:r>
              <a:rPr lang="en-US" dirty="0" smtClean="0"/>
              <a:t>London is the capital of England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6632"/>
            <a:ext cx="3888432" cy="456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6386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941168"/>
            <a:ext cx="7920880" cy="1584176"/>
          </a:xfrm>
        </p:spPr>
        <p:txBody>
          <a:bodyPr/>
          <a:lstStyle/>
          <a:p>
            <a:r>
              <a:rPr lang="en-US" sz="2400" b="0" dirty="0">
                <a:effectLst/>
              </a:rPr>
              <a:t>Although England is a country with rich cultural traditions, it has </a:t>
            </a:r>
            <a:r>
              <a:rPr lang="en-US" sz="2400" b="0" dirty="0" smtClean="0">
                <a:effectLst/>
              </a:rPr>
              <a:t>no national </a:t>
            </a:r>
            <a:r>
              <a:rPr lang="en-US" sz="2400" b="0" dirty="0">
                <a:effectLst/>
              </a:rPr>
              <a:t>costume. The best-known folk costumes are costumes of </a:t>
            </a:r>
            <a:r>
              <a:rPr lang="en-US" sz="2400" b="0" dirty="0" smtClean="0">
                <a:effectLst/>
              </a:rPr>
              <a:t>dancers</a:t>
            </a: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48680"/>
            <a:ext cx="468052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017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941168"/>
            <a:ext cx="6512511" cy="1143000"/>
          </a:xfrm>
        </p:spPr>
        <p:txBody>
          <a:bodyPr/>
          <a:lstStyle/>
          <a:p>
            <a:r>
              <a:rPr lang="en-US" sz="3600" dirty="0" smtClean="0"/>
              <a:t>The emblem of England </a:t>
            </a:r>
            <a:r>
              <a:rPr lang="en-US" sz="3600" dirty="0" smtClean="0"/>
              <a:t>is a red  </a:t>
            </a:r>
            <a:r>
              <a:rPr lang="en-US" sz="3600" dirty="0" smtClean="0"/>
              <a:t>rose</a:t>
            </a:r>
            <a:endParaRPr lang="ru-RU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92696"/>
            <a:ext cx="285750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549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204864"/>
            <a:ext cx="5616624" cy="1440160"/>
          </a:xfrm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en-US" sz="9600" i="1" dirty="0" smtClean="0"/>
              <a:t>England</a:t>
            </a:r>
            <a:endParaRPr lang="ru-RU" sz="96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228" y="5085184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390" y="16288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4" y="3356992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228" y="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3965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</TotalTime>
  <Words>44</Words>
  <Application>Microsoft Office PowerPoint</Application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England</vt:lpstr>
      <vt:lpstr>Презентация PowerPoint</vt:lpstr>
      <vt:lpstr>Презентация PowerPoint</vt:lpstr>
      <vt:lpstr>London is the capital of England</vt:lpstr>
      <vt:lpstr>Although England is a country with rich cultural traditions, it has no national costume. The best-known folk costumes are costumes of dancers</vt:lpstr>
      <vt:lpstr>The emblem of England is a red  rose</vt:lpstr>
      <vt:lpstr>England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england</dc:title>
  <cp:lastModifiedBy>User</cp:lastModifiedBy>
  <cp:revision>18</cp:revision>
  <dcterms:modified xsi:type="dcterms:W3CDTF">2011-11-27T20:09:53Z</dcterms:modified>
</cp:coreProperties>
</file>