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65" r:id="rId2"/>
    <p:sldId id="266" r:id="rId3"/>
    <p:sldId id="257" r:id="rId4"/>
    <p:sldId id="256" r:id="rId5"/>
    <p:sldId id="267" r:id="rId6"/>
    <p:sldId id="268" r:id="rId7"/>
  </p:sldIdLst>
  <p:sldSz cx="9144000" cy="6858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388" autoAdjust="0"/>
    <p:restoredTop sz="94660"/>
  </p:normalViewPr>
  <p:slideViewPr>
    <p:cSldViewPr>
      <p:cViewPr>
        <p:scale>
          <a:sx n="76" d="100"/>
          <a:sy n="76" d="100"/>
        </p:scale>
        <p:origin x="-119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3535-260F-42F5-813A-F34FE4F2671D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EF37A-C05C-457E-9DC3-C6992DE6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EF37A-C05C-457E-9DC3-C6992DE6ABD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EF37A-C05C-457E-9DC3-C6992DE6ABD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EF37A-C05C-457E-9DC3-C6992DE6ABD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5F7CE2CE-06A2-4C62-A2FE-F6CA3B98B035}" type="datetimeFigureOut">
              <a:rPr lang="en-US" smtClean="0"/>
              <a:t>11/27/2011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BD078E16-0E38-4EE7-93DE-B46C5C5BB4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Globe Theatre</a:t>
            </a:r>
            <a:endParaRPr lang="en-US" dirty="0"/>
          </a:p>
        </p:txBody>
      </p:sp>
      <p:pic>
        <p:nvPicPr>
          <p:cNvPr id="4" name="Content Placeholder 3" descr="globe theatr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79525" y="2065671"/>
            <a:ext cx="5257800" cy="3595021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838200"/>
            <a:ext cx="7086600" cy="1699262"/>
          </a:xfrm>
        </p:spPr>
        <p:txBody>
          <a:bodyPr/>
          <a:lstStyle/>
          <a:p>
            <a:r>
              <a:rPr lang="en-US" dirty="0" smtClean="0"/>
              <a:t>The Globe Theatre was founded by William Shakespeare in 1599;</a:t>
            </a:r>
          </a:p>
          <a:p>
            <a:r>
              <a:rPr lang="en-US" dirty="0" smtClean="0"/>
              <a:t>This theatre was called ”The Globe” because it was round;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07" y="2868070"/>
            <a:ext cx="4641893" cy="354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1999" y="3321723"/>
            <a:ext cx="37401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kern="0" dirty="0">
                <a:solidFill>
                  <a:srgbClr val="000000"/>
                </a:solidFill>
              </a:rPr>
              <a:t>In 1613 theatre was destroyed by fire and was opened after </a:t>
            </a:r>
            <a:r>
              <a:rPr lang="en-US" sz="2800" kern="0" dirty="0" smtClean="0">
                <a:solidFill>
                  <a:srgbClr val="000000"/>
                </a:solidFill>
              </a:rPr>
              <a:t>the reconstruction only in 1997.</a:t>
            </a:r>
            <a:endParaRPr lang="ru-RU" sz="28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35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853967"/>
            <a:ext cx="4800600" cy="224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 smtClean="0"/>
              <a:t>William Shakespeare was  born in 1564 in Stratford-on-Avon in the family of glove-maker.</a:t>
            </a:r>
          </a:p>
          <a:p>
            <a:pPr marL="0" indent="0">
              <a:buNone/>
            </a:pPr>
            <a:endParaRPr lang="en-US" sz="2300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 descr="stratfo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2839041"/>
            <a:ext cx="4838700" cy="3225800"/>
          </a:xfrm>
          <a:prstGeom prst="rect">
            <a:avLst/>
          </a:prstGeom>
        </p:spPr>
      </p:pic>
      <p:pic>
        <p:nvPicPr>
          <p:cNvPr id="6" name="Picture 3" descr="shakespea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609600"/>
            <a:ext cx="2371725" cy="2695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143000" y="3447082"/>
            <a:ext cx="2286000" cy="26407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300" kern="0" dirty="0">
                <a:solidFill>
                  <a:srgbClr val="000000"/>
                </a:solidFill>
              </a:rPr>
              <a:t>William studied at the grammar school. </a:t>
            </a:r>
            <a:endParaRPr lang="en-US" sz="2300" kern="0" dirty="0" smtClean="0">
              <a:solidFill>
                <a:srgbClr val="000000"/>
              </a:solidFill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300" kern="0" dirty="0" smtClean="0">
                <a:solidFill>
                  <a:srgbClr val="000000"/>
                </a:solidFill>
              </a:rPr>
              <a:t>He </a:t>
            </a:r>
            <a:r>
              <a:rPr lang="en-US" sz="2300" kern="0" dirty="0">
                <a:solidFill>
                  <a:srgbClr val="000000"/>
                </a:solidFill>
              </a:rPr>
              <a:t>learned English and </a:t>
            </a:r>
            <a:r>
              <a:rPr lang="en-US" sz="2300" kern="0" dirty="0" smtClean="0">
                <a:solidFill>
                  <a:srgbClr val="000000"/>
                </a:solidFill>
              </a:rPr>
              <a:t>Latin.</a:t>
            </a:r>
            <a:endParaRPr lang="en-US" sz="2300" kern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398" y="1136717"/>
            <a:ext cx="525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William Shakespeare </a:t>
            </a:r>
            <a:r>
              <a:rPr lang="en-US" sz="2800" dirty="0" smtClean="0"/>
              <a:t>is an author of </a:t>
            </a:r>
            <a:r>
              <a:rPr lang="en-US" sz="2800" dirty="0"/>
              <a:t>38 plays and </a:t>
            </a:r>
            <a:r>
              <a:rPr lang="en-US" sz="2800" dirty="0" smtClean="0"/>
              <a:t> </a:t>
            </a:r>
            <a:r>
              <a:rPr lang="en-US" sz="2800" dirty="0"/>
              <a:t>many </a:t>
            </a:r>
            <a:r>
              <a:rPr lang="en-US" sz="2800" dirty="0" smtClean="0"/>
              <a:t>poems.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3" descr="shakespe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831964"/>
            <a:ext cx="2133998" cy="2425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914400" y="5029200"/>
            <a:ext cx="5562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>
                <a:solidFill>
                  <a:srgbClr val="000000"/>
                </a:solidFill>
              </a:rPr>
              <a:t>His plays are 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among the best known in English </a:t>
            </a:r>
            <a:r>
              <a:rPr lang="en-US" sz="2800" dirty="0" smtClean="0">
                <a:solidFill>
                  <a:srgbClr val="000000"/>
                </a:solidFill>
              </a:rPr>
              <a:t>literature.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76400" y="3413340"/>
            <a:ext cx="48004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He wrote histories</a:t>
            </a:r>
            <a:r>
              <a:rPr lang="en-US" sz="2800" dirty="0">
                <a:solidFill>
                  <a:srgbClr val="000000"/>
                </a:solidFill>
              </a:rPr>
              <a:t>, tragedies and comedies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10018"/>
            <a:ext cx="6324600" cy="3511748"/>
          </a:xfrm>
        </p:spPr>
        <p:txBody>
          <a:bodyPr/>
          <a:lstStyle/>
          <a:p>
            <a:r>
              <a:rPr lang="en-US" dirty="0"/>
              <a:t>Twelfth </a:t>
            </a:r>
            <a:r>
              <a:rPr lang="en-US" dirty="0" smtClean="0"/>
              <a:t>Night 1599-1600</a:t>
            </a:r>
          </a:p>
          <a:p>
            <a:r>
              <a:rPr lang="en-US" dirty="0" smtClean="0"/>
              <a:t>Romeo and Juliet 1594-95</a:t>
            </a:r>
          </a:p>
          <a:p>
            <a:r>
              <a:rPr lang="en-US" dirty="0" smtClean="0"/>
              <a:t>Hamlet 1600-01</a:t>
            </a:r>
          </a:p>
          <a:p>
            <a:r>
              <a:rPr lang="en-US" dirty="0" smtClean="0"/>
              <a:t>Othello 1604-05</a:t>
            </a:r>
          </a:p>
          <a:p>
            <a:r>
              <a:rPr lang="en-US" dirty="0" smtClean="0"/>
              <a:t>Macbeth 1605-06</a:t>
            </a:r>
          </a:p>
          <a:p>
            <a:r>
              <a:rPr lang="en-US" dirty="0" smtClean="0"/>
              <a:t>The </a:t>
            </a:r>
            <a:r>
              <a:rPr lang="en-US" dirty="0"/>
              <a:t>Tragedy of King Lear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6770">
            <a:off x="6678460" y="3444658"/>
            <a:ext cx="1875640" cy="267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6251">
            <a:off x="1182110" y="456023"/>
            <a:ext cx="1540670" cy="226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4686">
            <a:off x="6626824" y="450744"/>
            <a:ext cx="169545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83748"/>
            <a:ext cx="25336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10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010400" cy="1722438"/>
          </a:xfrm>
        </p:spPr>
        <p:txBody>
          <a:bodyPr/>
          <a:lstStyle/>
          <a:p>
            <a:pPr algn="ctr"/>
            <a:r>
              <a:rPr lang="en-US" sz="5400" b="1" dirty="0"/>
              <a:t>The Tragedy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of </a:t>
            </a:r>
            <a:r>
              <a:rPr lang="en-US" sz="5400" b="1" dirty="0"/>
              <a:t>King Lear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455">
            <a:off x="1692613" y="2909330"/>
            <a:ext cx="2438400" cy="339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47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136</TotalTime>
  <Words>124</Words>
  <Application>Microsoft Office PowerPoint</Application>
  <PresentationFormat>Экран (4:3)</PresentationFormat>
  <Paragraphs>20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Stack of books design template</vt:lpstr>
      <vt:lpstr>The Globe Theatre</vt:lpstr>
      <vt:lpstr>Презентация PowerPoint</vt:lpstr>
      <vt:lpstr>Презентация PowerPoint</vt:lpstr>
      <vt:lpstr>Презентация PowerPoint</vt:lpstr>
      <vt:lpstr>Презентация PowerPoint</vt:lpstr>
      <vt:lpstr>The Tragedy  of King Lear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life of William Shakespeare</dc:title>
  <dc:creator>Jay Vee</dc:creator>
  <cp:lastModifiedBy>User</cp:lastModifiedBy>
  <cp:revision>17</cp:revision>
  <cp:lastPrinted>2011-11-27T09:02:51Z</cp:lastPrinted>
  <dcterms:created xsi:type="dcterms:W3CDTF">2010-11-30T18:14:15Z</dcterms:created>
  <dcterms:modified xsi:type="dcterms:W3CDTF">2011-11-27T09:13:51Z</dcterms:modified>
</cp:coreProperties>
</file>