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58" r:id="rId4"/>
    <p:sldId id="257" r:id="rId5"/>
    <p:sldId id="261" r:id="rId6"/>
    <p:sldId id="262" r:id="rId7"/>
    <p:sldId id="260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custShowLst>
    <p:custShow name="Произвольный показ 1" id="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</p:sldLst>
    </p:custShow>
  </p:custShow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72003C8-3843-451D-9A4E-015C8E91886C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DBFD22F-0BD7-4BDF-A710-C22D657069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2003C8-3843-451D-9A4E-015C8E91886C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BFD22F-0BD7-4BDF-A710-C22D657069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72003C8-3843-451D-9A4E-015C8E91886C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DBFD22F-0BD7-4BDF-A710-C22D657069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2003C8-3843-451D-9A4E-015C8E91886C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BFD22F-0BD7-4BDF-A710-C22D657069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2003C8-3843-451D-9A4E-015C8E91886C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BFD22F-0BD7-4BDF-A710-C22D657069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2003C8-3843-451D-9A4E-015C8E91886C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BFD22F-0BD7-4BDF-A710-C22D657069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72003C8-3843-451D-9A4E-015C8E91886C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BFD22F-0BD7-4BDF-A710-C22D657069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2003C8-3843-451D-9A4E-015C8E91886C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BFD22F-0BD7-4BDF-A710-C22D657069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2003C8-3843-451D-9A4E-015C8E91886C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BFD22F-0BD7-4BDF-A710-C22D657069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72003C8-3843-451D-9A4E-015C8E91886C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BFD22F-0BD7-4BDF-A710-C22D657069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72003C8-3843-451D-9A4E-015C8E91886C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DBFD22F-0BD7-4BDF-A710-C22D657069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72003C8-3843-451D-9A4E-015C8E91886C}" type="datetimeFigureOut">
              <a:rPr lang="ru-RU" smtClean="0"/>
              <a:pPr/>
              <a:t>28.02.2012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DBFD22F-0BD7-4BDF-A710-C22D657069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57554" y="1571612"/>
            <a:ext cx="5105400" cy="3000396"/>
          </a:xfrm>
        </p:spPr>
        <p:txBody>
          <a:bodyPr/>
          <a:lstStyle/>
          <a:p>
            <a:pPr algn="ctr"/>
            <a:r>
              <a:rPr lang="ru-RU" sz="6000" i="1" dirty="0" smtClean="0"/>
              <a:t>Костенко </a:t>
            </a:r>
            <a:br>
              <a:rPr lang="ru-RU" sz="6000" i="1" dirty="0" smtClean="0"/>
            </a:br>
            <a:r>
              <a:rPr lang="ru-RU" sz="6000" i="1" dirty="0" err="1" smtClean="0"/>
              <a:t>Ліна</a:t>
            </a:r>
            <a:r>
              <a:rPr lang="ru-RU" sz="6000" i="1" dirty="0" smtClean="0"/>
              <a:t> </a:t>
            </a:r>
            <a:br>
              <a:rPr lang="ru-RU" sz="6000" i="1" dirty="0" smtClean="0"/>
            </a:br>
            <a:r>
              <a:rPr lang="ru-RU" sz="6000" i="1" dirty="0" err="1" smtClean="0"/>
              <a:t>Василівна</a:t>
            </a:r>
            <a:endParaRPr lang="ru-RU" sz="6000" i="1" dirty="0"/>
          </a:p>
        </p:txBody>
      </p:sp>
      <p:pic>
        <p:nvPicPr>
          <p:cNvPr id="4" name="Рисунок 3" descr="default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142984"/>
            <a:ext cx="2857520" cy="3857652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000496" y="1071546"/>
            <a:ext cx="3286148" cy="3714776"/>
          </a:xfrm>
        </p:spPr>
        <p:txBody>
          <a:bodyPr>
            <a:noAutofit/>
          </a:bodyPr>
          <a:lstStyle/>
          <a:p>
            <a:r>
              <a:rPr lang="ru-RU" sz="1600" i="1" dirty="0" err="1" smtClean="0"/>
              <a:t>Доборолися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добалакалися</a:t>
            </a:r>
            <a:r>
              <a:rPr lang="ru-RU" sz="1600" i="1" dirty="0" smtClean="0"/>
              <a:t>,</a:t>
            </a:r>
          </a:p>
          <a:p>
            <a:r>
              <a:rPr lang="ru-RU" sz="1600" i="1" dirty="0" err="1" smtClean="0"/>
              <a:t>досварилися</a:t>
            </a:r>
            <a:r>
              <a:rPr lang="ru-RU" sz="1600" i="1" dirty="0" smtClean="0"/>
              <a:t>, аж </a:t>
            </a:r>
            <a:r>
              <a:rPr lang="ru-RU" sz="1600" i="1" dirty="0" err="1" smtClean="0"/>
              <a:t>гримить</a:t>
            </a:r>
            <a:r>
              <a:rPr lang="ru-RU" sz="1600" i="1" dirty="0" smtClean="0"/>
              <a:t>.</a:t>
            </a:r>
          </a:p>
          <a:p>
            <a:r>
              <a:rPr lang="ru-RU" sz="1600" i="1" dirty="0" err="1" smtClean="0"/>
              <a:t>Україно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чи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ти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була</a:t>
            </a:r>
            <a:r>
              <a:rPr lang="ru-RU" sz="1600" i="1" dirty="0" smtClean="0"/>
              <a:t> колись</a:t>
            </a:r>
          </a:p>
          <a:p>
            <a:r>
              <a:rPr lang="ru-RU" sz="1600" i="1" dirty="0" err="1" smtClean="0"/>
              <a:t>незалежною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хоч</a:t>
            </a:r>
            <a:r>
              <a:rPr lang="ru-RU" sz="1600" i="1" dirty="0" smtClean="0"/>
              <a:t> на </a:t>
            </a:r>
            <a:r>
              <a:rPr lang="ru-RU" sz="1600" i="1" dirty="0" err="1" smtClean="0"/>
              <a:t>мить</a:t>
            </a:r>
            <a:endParaRPr lang="ru-RU" sz="1600" i="1" dirty="0" smtClean="0"/>
          </a:p>
          <a:p>
            <a:r>
              <a:rPr lang="ru-RU" sz="1600" i="1" dirty="0" err="1" smtClean="0"/>
              <a:t>Від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кайданів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що</a:t>
            </a:r>
            <a:r>
              <a:rPr lang="ru-RU" sz="1600" i="1" dirty="0" smtClean="0"/>
              <a:t> волю </a:t>
            </a:r>
            <a:r>
              <a:rPr lang="ru-RU" sz="1600" i="1" dirty="0" err="1" smtClean="0"/>
              <a:t>сковують</a:t>
            </a:r>
            <a:r>
              <a:rPr lang="ru-RU" sz="1600" i="1" dirty="0" smtClean="0"/>
              <a:t>?</a:t>
            </a:r>
          </a:p>
          <a:p>
            <a:r>
              <a:rPr lang="ru-RU" sz="1600" i="1" dirty="0" err="1" smtClean="0"/>
              <a:t>Від</a:t>
            </a:r>
            <a:r>
              <a:rPr lang="ru-RU" sz="1600" i="1" dirty="0" smtClean="0"/>
              <a:t> копит, </a:t>
            </a:r>
            <a:r>
              <a:rPr lang="ru-RU" sz="1600" i="1" dirty="0" err="1" smtClean="0"/>
              <a:t>що</a:t>
            </a:r>
            <a:r>
              <a:rPr lang="ru-RU" sz="1600" i="1" dirty="0" smtClean="0"/>
              <a:t> у душу </a:t>
            </a:r>
            <a:r>
              <a:rPr lang="ru-RU" sz="1600" i="1" dirty="0" err="1" smtClean="0"/>
              <a:t>б'ють</a:t>
            </a:r>
            <a:r>
              <a:rPr lang="ru-RU" sz="1600" i="1" dirty="0" smtClean="0"/>
              <a:t>?</a:t>
            </a:r>
          </a:p>
          <a:p>
            <a:r>
              <a:rPr lang="ru-RU" sz="1600" i="1" dirty="0" err="1" smtClean="0"/>
              <a:t>Від</a:t>
            </a:r>
            <a:r>
              <a:rPr lang="ru-RU" sz="1600" i="1" dirty="0" smtClean="0"/>
              <a:t> чужих, </a:t>
            </a:r>
            <a:r>
              <a:rPr lang="ru-RU" sz="1600" i="1" dirty="0" err="1" smtClean="0"/>
              <a:t>що</a:t>
            </a:r>
            <a:r>
              <a:rPr lang="ru-RU" sz="1600" i="1" dirty="0" smtClean="0"/>
              <a:t> тебе </a:t>
            </a:r>
            <a:r>
              <a:rPr lang="ru-RU" sz="1600" i="1" dirty="0" err="1" smtClean="0"/>
              <a:t>скуповують</a:t>
            </a:r>
            <a:r>
              <a:rPr lang="ru-RU" sz="1600" i="1" dirty="0" smtClean="0"/>
              <a:t>?</a:t>
            </a:r>
          </a:p>
          <a:p>
            <a:r>
              <a:rPr lang="ru-RU" sz="1600" i="1" dirty="0" smtClean="0"/>
              <a:t>І </a:t>
            </a:r>
            <a:r>
              <a:rPr lang="ru-RU" sz="1600" i="1" dirty="0" err="1" smtClean="0"/>
              <a:t>своїх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що</a:t>
            </a:r>
            <a:r>
              <a:rPr lang="ru-RU" sz="1600" i="1" dirty="0" smtClean="0"/>
              <a:t> тебе </a:t>
            </a:r>
            <a:r>
              <a:rPr lang="ru-RU" sz="1600" i="1" dirty="0" err="1" smtClean="0"/>
              <a:t>продають</a:t>
            </a:r>
            <a:r>
              <a:rPr lang="ru-RU" sz="1600" i="1" dirty="0" smtClean="0"/>
              <a:t>?</a:t>
            </a:r>
          </a:p>
          <a:p>
            <a:endParaRPr lang="ru-RU" sz="1600" i="1" dirty="0" smtClean="0"/>
          </a:p>
          <a:p>
            <a:r>
              <a:rPr lang="ru-RU" sz="1600" i="1" dirty="0" smtClean="0"/>
              <a:t>Прости </a:t>
            </a:r>
            <a:r>
              <a:rPr lang="ru-RU" sz="1600" i="1" dirty="0" err="1" smtClean="0"/>
              <a:t>мені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мій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змучений</a:t>
            </a:r>
            <a:r>
              <a:rPr lang="ru-RU" sz="1600" i="1" dirty="0" smtClean="0"/>
              <a:t> народе,</a:t>
            </a:r>
          </a:p>
          <a:p>
            <a:r>
              <a:rPr lang="ru-RU" sz="1600" i="1" dirty="0" err="1" smtClean="0"/>
              <a:t>що</a:t>
            </a:r>
            <a:r>
              <a:rPr lang="ru-RU" sz="1600" i="1" dirty="0" smtClean="0"/>
              <a:t> я </a:t>
            </a:r>
            <a:r>
              <a:rPr lang="ru-RU" sz="1600" i="1" dirty="0" err="1" smtClean="0"/>
              <a:t>мовчу</a:t>
            </a:r>
            <a:r>
              <a:rPr lang="ru-RU" sz="1600" i="1" dirty="0" smtClean="0"/>
              <a:t>. Дозволь </a:t>
            </a:r>
            <a:r>
              <a:rPr lang="ru-RU" sz="1600" i="1" dirty="0" err="1" smtClean="0"/>
              <a:t>мені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мовчать</a:t>
            </a:r>
            <a:r>
              <a:rPr lang="ru-RU" sz="1600" i="1" dirty="0" smtClean="0"/>
              <a:t>!</a:t>
            </a:r>
          </a:p>
          <a:p>
            <a:r>
              <a:rPr lang="ru-RU" sz="1600" i="1" dirty="0" err="1" smtClean="0"/>
              <a:t>Бо</a:t>
            </a:r>
            <a:r>
              <a:rPr lang="ru-RU" sz="1600" i="1" dirty="0" smtClean="0"/>
              <a:t> ж </a:t>
            </a:r>
            <a:r>
              <a:rPr lang="ru-RU" sz="1600" i="1" dirty="0" err="1" smtClean="0"/>
              <a:t>сієш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сієш</a:t>
            </a:r>
            <a:r>
              <a:rPr lang="ru-RU" sz="1600" i="1" dirty="0" smtClean="0"/>
              <a:t>, а </a:t>
            </a:r>
            <a:r>
              <a:rPr lang="ru-RU" sz="1600" i="1" dirty="0" err="1" smtClean="0"/>
              <a:t>воно</a:t>
            </a:r>
            <a:r>
              <a:rPr lang="ru-RU" sz="1600" i="1" dirty="0" smtClean="0"/>
              <a:t> не сходе,</a:t>
            </a:r>
          </a:p>
          <a:p>
            <a:r>
              <a:rPr lang="ru-RU" sz="1600" i="1" dirty="0" smtClean="0"/>
              <a:t>І </a:t>
            </a:r>
            <a:r>
              <a:rPr lang="ru-RU" sz="1600" i="1" dirty="0" err="1" smtClean="0"/>
              <a:t>тільки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змії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кубляться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й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сичать</a:t>
            </a:r>
            <a:r>
              <a:rPr lang="ru-RU" sz="1600" i="1" dirty="0" smtClean="0"/>
              <a:t>.</a:t>
            </a:r>
          </a:p>
          <a:p>
            <a:r>
              <a:rPr lang="ru-RU" sz="1600" i="1" dirty="0" err="1" smtClean="0"/>
              <a:t>Всі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проти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всіх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усі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ні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з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ким</a:t>
            </a:r>
            <a:r>
              <a:rPr lang="ru-RU" sz="1600" i="1" dirty="0" smtClean="0"/>
              <a:t> не </a:t>
            </a:r>
            <a:r>
              <a:rPr lang="ru-RU" sz="1600" i="1" dirty="0" err="1" smtClean="0"/>
              <a:t>згодні</a:t>
            </a:r>
            <a:r>
              <a:rPr lang="ru-RU" sz="1600" i="1" dirty="0" smtClean="0"/>
              <a:t>.</a:t>
            </a:r>
          </a:p>
          <a:p>
            <a:r>
              <a:rPr lang="ru-RU" sz="1600" i="1" dirty="0" err="1" smtClean="0"/>
              <a:t>Злість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рухає</a:t>
            </a:r>
            <a:r>
              <a:rPr lang="ru-RU" sz="1600" i="1" dirty="0" smtClean="0"/>
              <a:t> людьми,</a:t>
            </a:r>
          </a:p>
          <a:p>
            <a:r>
              <a:rPr lang="ru-RU" sz="1600" i="1" dirty="0" err="1" smtClean="0"/>
              <a:t>але</a:t>
            </a:r>
            <a:r>
              <a:rPr lang="ru-RU" sz="1600" i="1" dirty="0" smtClean="0"/>
              <a:t> у </a:t>
            </a:r>
            <a:r>
              <a:rPr lang="ru-RU" sz="1600" i="1" dirty="0" err="1" smtClean="0"/>
              <a:t>бік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безодні</a:t>
            </a:r>
            <a:r>
              <a:rPr lang="ru-RU" sz="1600" i="1" dirty="0" smtClean="0"/>
              <a:t>.</a:t>
            </a:r>
            <a:endParaRPr lang="ru-RU" sz="1600" i="1" dirty="0"/>
          </a:p>
        </p:txBody>
      </p:sp>
      <p:pic>
        <p:nvPicPr>
          <p:cNvPr id="5" name="Содержимое 4" descr="images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428736"/>
            <a:ext cx="2643206" cy="4143404"/>
          </a:xfrm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0034" y="1428736"/>
            <a:ext cx="4429156" cy="4714908"/>
          </a:xfrm>
        </p:spPr>
        <p:txBody>
          <a:bodyPr>
            <a:noAutofit/>
          </a:bodyPr>
          <a:lstStyle/>
          <a:p>
            <a:r>
              <a:rPr lang="ru-RU" sz="2800" i="1" dirty="0" smtClean="0"/>
              <a:t>           </a:t>
            </a:r>
            <a:r>
              <a:rPr lang="ru-RU" sz="2800" i="1" dirty="0" err="1" smtClean="0"/>
              <a:t>Українська</a:t>
            </a:r>
            <a:r>
              <a:rPr lang="ru-RU" sz="2800" i="1" dirty="0" smtClean="0"/>
              <a:t>  </a:t>
            </a:r>
          </a:p>
          <a:p>
            <a:r>
              <a:rPr lang="ru-RU" sz="2800" i="1" dirty="0" smtClean="0"/>
              <a:t>         </a:t>
            </a:r>
            <a:r>
              <a:rPr lang="ru-RU" sz="2800" i="1" dirty="0" err="1" smtClean="0"/>
              <a:t>письменниця</a:t>
            </a:r>
            <a:r>
              <a:rPr lang="ru-RU" sz="2800" i="1" dirty="0" smtClean="0"/>
              <a:t>-</a:t>
            </a:r>
          </a:p>
          <a:p>
            <a:r>
              <a:rPr lang="ru-RU" sz="2800" i="1" dirty="0" smtClean="0"/>
              <a:t>       </a:t>
            </a:r>
            <a:r>
              <a:rPr lang="ru-RU" sz="2800" i="1" dirty="0" err="1" smtClean="0"/>
              <a:t>шістдесятниця</a:t>
            </a:r>
            <a:r>
              <a:rPr lang="ru-RU" sz="2800" i="1" dirty="0" smtClean="0"/>
              <a:t>,       </a:t>
            </a:r>
          </a:p>
          <a:p>
            <a:r>
              <a:rPr lang="ru-RU" sz="2800" i="1" dirty="0" smtClean="0"/>
              <a:t> </a:t>
            </a:r>
            <a:r>
              <a:rPr lang="ru-RU" sz="2800" i="1" dirty="0" err="1" smtClean="0"/>
              <a:t>поетесса</a:t>
            </a:r>
            <a:r>
              <a:rPr lang="ru-RU" sz="2800" i="1" dirty="0" smtClean="0"/>
              <a:t>. </a:t>
            </a:r>
            <a:r>
              <a:rPr lang="ru-RU" sz="2800" i="1" dirty="0" err="1" smtClean="0"/>
              <a:t>Мати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Оксани</a:t>
            </a:r>
            <a:r>
              <a:rPr lang="ru-RU" sz="2800" i="1" dirty="0" smtClean="0"/>
              <a:t> </a:t>
            </a:r>
          </a:p>
          <a:p>
            <a:r>
              <a:rPr lang="ru-RU" sz="2800" i="1" dirty="0" smtClean="0"/>
              <a:t>  </a:t>
            </a:r>
            <a:r>
              <a:rPr lang="ru-RU" sz="2800" i="1" dirty="0" err="1" smtClean="0"/>
              <a:t>Пахльовської</a:t>
            </a:r>
            <a:r>
              <a:rPr lang="ru-RU" sz="2800" i="1" dirty="0" smtClean="0"/>
              <a:t>. Лауреат </a:t>
            </a:r>
          </a:p>
          <a:p>
            <a:r>
              <a:rPr lang="ru-RU" sz="2800" i="1" dirty="0" smtClean="0"/>
              <a:t>  </a:t>
            </a:r>
            <a:r>
              <a:rPr lang="ru-RU" sz="2800" i="1" dirty="0" err="1" smtClean="0"/>
              <a:t>Шевченківської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премії</a:t>
            </a:r>
            <a:r>
              <a:rPr lang="ru-RU" sz="2800" i="1" dirty="0" smtClean="0"/>
              <a:t>   </a:t>
            </a:r>
          </a:p>
          <a:p>
            <a:r>
              <a:rPr lang="ru-RU" sz="2800" i="1" dirty="0" smtClean="0"/>
              <a:t>         (1987), </a:t>
            </a:r>
            <a:r>
              <a:rPr lang="ru-RU" sz="2800" i="1" dirty="0" err="1" smtClean="0"/>
              <a:t>Премії</a:t>
            </a:r>
            <a:r>
              <a:rPr lang="ru-RU" sz="2800" i="1" dirty="0" smtClean="0"/>
              <a:t>  </a:t>
            </a:r>
          </a:p>
          <a:p>
            <a:r>
              <a:rPr lang="ru-RU" sz="2800" i="1" dirty="0" smtClean="0"/>
              <a:t>     </a:t>
            </a:r>
            <a:r>
              <a:rPr lang="ru-RU" sz="2800" i="1" dirty="0" err="1" smtClean="0"/>
              <a:t>Антоновичів</a:t>
            </a:r>
            <a:r>
              <a:rPr lang="ru-RU" sz="2800" i="1" dirty="0" smtClean="0"/>
              <a:t> (1989), </a:t>
            </a:r>
          </a:p>
          <a:p>
            <a:r>
              <a:rPr lang="ru-RU" sz="2800" i="1" dirty="0" smtClean="0"/>
              <a:t>  </a:t>
            </a:r>
            <a:r>
              <a:rPr lang="ru-RU" sz="2800" i="1" dirty="0" err="1" smtClean="0"/>
              <a:t>премії</a:t>
            </a:r>
            <a:r>
              <a:rPr lang="ru-RU" sz="2800" i="1" dirty="0" smtClean="0"/>
              <a:t> Петрарки (1994).</a:t>
            </a:r>
            <a:endParaRPr lang="ru-RU" sz="2800" i="1" dirty="0"/>
          </a:p>
        </p:txBody>
      </p:sp>
      <p:pic>
        <p:nvPicPr>
          <p:cNvPr id="5" name="Содержимое 4" descr="default3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72066" y="1285860"/>
            <a:ext cx="2643206" cy="4071966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214290"/>
            <a:ext cx="2828916" cy="830600"/>
          </a:xfrm>
        </p:spPr>
        <p:txBody>
          <a:bodyPr>
            <a:normAutofit/>
          </a:bodyPr>
          <a:lstStyle/>
          <a:p>
            <a:r>
              <a:rPr lang="uk-UA" sz="4000" i="1" dirty="0" smtClean="0"/>
              <a:t>Біографія</a:t>
            </a:r>
            <a:endParaRPr lang="ru-RU" sz="4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357554" y="1714488"/>
            <a:ext cx="4714908" cy="5000660"/>
          </a:xfrm>
        </p:spPr>
        <p:txBody>
          <a:bodyPr/>
          <a:lstStyle/>
          <a:p>
            <a:r>
              <a:rPr lang="ru-RU" i="1" dirty="0" smtClean="0"/>
              <a:t>   </a:t>
            </a:r>
            <a:r>
              <a:rPr lang="ru-RU" sz="1600" i="1" dirty="0" err="1" smtClean="0"/>
              <a:t>Народилася</a:t>
            </a:r>
            <a:r>
              <a:rPr lang="ru-RU" sz="1600" i="1" dirty="0" smtClean="0"/>
              <a:t> 19 </a:t>
            </a:r>
            <a:r>
              <a:rPr lang="ru-RU" sz="1600" i="1" dirty="0" err="1" smtClean="0"/>
              <a:t>березня</a:t>
            </a:r>
            <a:r>
              <a:rPr lang="ru-RU" sz="1600" i="1" dirty="0" smtClean="0"/>
              <a:t> 1930 р. у м. </a:t>
            </a:r>
            <a:r>
              <a:rPr lang="ru-RU" sz="1600" i="1" dirty="0" err="1" smtClean="0"/>
              <a:t>Ржищеві</a:t>
            </a:r>
            <a:r>
              <a:rPr lang="ru-RU" sz="1600" i="1" dirty="0" smtClean="0"/>
              <a:t> на </a:t>
            </a:r>
            <a:r>
              <a:rPr lang="ru-RU" sz="1600" i="1" dirty="0" err="1" smtClean="0"/>
              <a:t>Київщині</a:t>
            </a:r>
            <a:r>
              <a:rPr lang="ru-RU" sz="1600" i="1" dirty="0" smtClean="0"/>
              <a:t> в </a:t>
            </a:r>
            <a:r>
              <a:rPr lang="ru-RU" sz="1600" i="1" dirty="0" err="1" smtClean="0"/>
              <a:t>родині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вчителів</a:t>
            </a:r>
            <a:r>
              <a:rPr lang="ru-RU" sz="1600" i="1" dirty="0" smtClean="0"/>
              <a:t>. 1936 р. родина </a:t>
            </a:r>
            <a:r>
              <a:rPr lang="ru-RU" sz="1600" i="1" dirty="0" err="1" smtClean="0"/>
              <a:t>переїхала</a:t>
            </a:r>
            <a:r>
              <a:rPr lang="ru-RU" sz="1600" i="1" dirty="0" smtClean="0"/>
              <a:t> до </a:t>
            </a:r>
            <a:r>
              <a:rPr lang="ru-RU" sz="1600" i="1" dirty="0" err="1" smtClean="0"/>
              <a:t>Києва</a:t>
            </a:r>
            <a:r>
              <a:rPr lang="ru-RU" sz="1600" i="1" dirty="0" smtClean="0"/>
              <a:t>, де </a:t>
            </a:r>
            <a:r>
              <a:rPr lang="ru-RU" sz="1600" i="1" dirty="0" err="1" smtClean="0"/>
              <a:t>Ліна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закінчила</a:t>
            </a:r>
            <a:r>
              <a:rPr lang="ru-RU" sz="1600" i="1" dirty="0" smtClean="0"/>
              <a:t> школу на </a:t>
            </a:r>
            <a:r>
              <a:rPr lang="ru-RU" sz="1600" i="1" dirty="0" err="1" smtClean="0"/>
              <a:t>Куренівці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і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ще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школяркою</a:t>
            </a:r>
            <a:r>
              <a:rPr lang="ru-RU" sz="1600" i="1" dirty="0" smtClean="0"/>
              <a:t> почала </a:t>
            </a:r>
            <a:r>
              <a:rPr lang="ru-RU" sz="1600" i="1" dirty="0" err="1" smtClean="0"/>
              <a:t>відвідувати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літературну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студію</a:t>
            </a:r>
            <a:r>
              <a:rPr lang="ru-RU" sz="1600" i="1" dirty="0" smtClean="0"/>
              <a:t> при </a:t>
            </a:r>
            <a:r>
              <a:rPr lang="ru-RU" sz="1600" i="1" dirty="0" err="1" smtClean="0"/>
              <a:t>журналі</a:t>
            </a:r>
            <a:r>
              <a:rPr lang="ru-RU" sz="1600" i="1" dirty="0" smtClean="0"/>
              <a:t> "</a:t>
            </a:r>
            <a:r>
              <a:rPr lang="ru-RU" sz="1600" i="1" dirty="0" err="1" smtClean="0"/>
              <a:t>Дніпро</a:t>
            </a:r>
            <a:r>
              <a:rPr lang="ru-RU" sz="1600" i="1" dirty="0" smtClean="0"/>
              <a:t>", </a:t>
            </a:r>
            <a:r>
              <a:rPr lang="ru-RU" sz="1600" i="1" dirty="0" err="1" smtClean="0"/>
              <a:t>який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редагував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Андрій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Малишко</a:t>
            </a:r>
            <a:r>
              <a:rPr lang="ru-RU" sz="1600" i="1" dirty="0" smtClean="0"/>
              <a:t>. </a:t>
            </a:r>
          </a:p>
          <a:p>
            <a:r>
              <a:rPr lang="ru-RU" sz="1600" i="1" dirty="0" smtClean="0"/>
              <a:t>   У 1946 р. </a:t>
            </a:r>
            <a:r>
              <a:rPr lang="ru-RU" sz="1600" i="1" dirty="0" err="1" smtClean="0"/>
              <a:t>опубліковані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перші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вірші</a:t>
            </a:r>
            <a:r>
              <a:rPr lang="ru-RU" sz="1600" i="1" dirty="0" smtClean="0"/>
              <a:t>  </a:t>
            </a:r>
            <a:r>
              <a:rPr lang="ru-RU" sz="1600" i="1" dirty="0" err="1" smtClean="0"/>
              <a:t>Ліни.Дівчина</a:t>
            </a:r>
            <a:r>
              <a:rPr lang="ru-RU" sz="1600" i="1" dirty="0" smtClean="0"/>
              <a:t> поступила в </a:t>
            </a:r>
            <a:r>
              <a:rPr lang="ru-RU" sz="1600" i="1" dirty="0" err="1" smtClean="0"/>
              <a:t>Київський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педагогічний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інститут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ім</a:t>
            </a:r>
            <a:r>
              <a:rPr lang="ru-RU" sz="1600" i="1" dirty="0" smtClean="0"/>
              <a:t>. М. Горького(</a:t>
            </a:r>
            <a:r>
              <a:rPr lang="ru-RU" sz="1600" i="1" dirty="0" err="1" smtClean="0"/>
              <a:t>тепер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педагогічний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університет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ім</a:t>
            </a:r>
            <a:r>
              <a:rPr lang="ru-RU" sz="1600" i="1" dirty="0" smtClean="0"/>
              <a:t>. М. </a:t>
            </a:r>
            <a:r>
              <a:rPr lang="ru-RU" sz="1600" i="1" dirty="0" err="1" smtClean="0"/>
              <a:t>Драгоманова</a:t>
            </a:r>
            <a:r>
              <a:rPr lang="ru-RU" sz="1600" i="1" dirty="0" smtClean="0"/>
              <a:t> ),</a:t>
            </a:r>
            <a:r>
              <a:rPr lang="ru-RU" sz="1600" i="1" dirty="0" err="1" smtClean="0"/>
              <a:t>але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залишила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його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і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поїхала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навчатися</a:t>
            </a:r>
            <a:r>
              <a:rPr lang="ru-RU" sz="1600" i="1" dirty="0" smtClean="0"/>
              <a:t>  в </a:t>
            </a:r>
            <a:r>
              <a:rPr lang="ru-RU" sz="1600" i="1" dirty="0" err="1" smtClean="0"/>
              <a:t>Московський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літературний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інститут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ім</a:t>
            </a:r>
            <a:r>
              <a:rPr lang="ru-RU" sz="1600" i="1" dirty="0" smtClean="0"/>
              <a:t>. М. Горького.</a:t>
            </a:r>
          </a:p>
          <a:p>
            <a:r>
              <a:rPr lang="uk-UA" sz="1600" i="1" dirty="0" smtClean="0"/>
              <a:t>   Ліна Костенко закінчила  інститут у 1956 р. </a:t>
            </a:r>
            <a:endParaRPr lang="ru-RU" sz="1600" i="1" dirty="0"/>
          </a:p>
        </p:txBody>
      </p:sp>
      <p:pic>
        <p:nvPicPr>
          <p:cNvPr id="5" name="Содержимое 4" descr="default2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785926"/>
            <a:ext cx="2571736" cy="3429024"/>
          </a:xfr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0"/>
            <a:ext cx="1471594" cy="687724"/>
          </a:xfrm>
        </p:spPr>
        <p:txBody>
          <a:bodyPr>
            <a:normAutofit/>
          </a:bodyPr>
          <a:lstStyle/>
          <a:p>
            <a:r>
              <a:rPr lang="uk-UA" sz="3600" i="1" dirty="0" smtClean="0"/>
              <a:t>Сім</a:t>
            </a:r>
            <a:r>
              <a:rPr lang="en-US" sz="3600" i="1" dirty="0" smtClean="0"/>
              <a:t>’</a:t>
            </a:r>
            <a:r>
              <a:rPr lang="uk-UA" sz="3600" i="1" dirty="0" smtClean="0"/>
              <a:t>я</a:t>
            </a:r>
            <a:endParaRPr lang="ru-RU" sz="36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071802" y="1214422"/>
            <a:ext cx="4429156" cy="3000396"/>
          </a:xfrm>
        </p:spPr>
        <p:txBody>
          <a:bodyPr>
            <a:normAutofit/>
          </a:bodyPr>
          <a:lstStyle/>
          <a:p>
            <a:r>
              <a:rPr lang="ru-RU" i="1" dirty="0" smtClean="0"/>
              <a:t>   Перший </a:t>
            </a:r>
            <a:r>
              <a:rPr lang="ru-RU" i="1" dirty="0" err="1" smtClean="0"/>
              <a:t>чоловік</a:t>
            </a:r>
            <a:r>
              <a:rPr lang="ru-RU" i="1" dirty="0" smtClean="0"/>
              <a:t> </a:t>
            </a:r>
            <a:r>
              <a:rPr lang="uk-UA" i="1" dirty="0" err="1" smtClean="0"/>
              <a:t>Єжи-Ян</a:t>
            </a:r>
            <a:r>
              <a:rPr lang="uk-UA" i="1" dirty="0" smtClean="0"/>
              <a:t> </a:t>
            </a:r>
            <a:r>
              <a:rPr lang="uk-UA" i="1" dirty="0" err="1" smtClean="0"/>
              <a:t>Пахльовський</a:t>
            </a:r>
            <a:r>
              <a:rPr lang="ru-RU" i="1" dirty="0" smtClean="0"/>
              <a:t>(15 </a:t>
            </a:r>
            <a:r>
              <a:rPr lang="ru-RU" i="1" dirty="0" err="1" smtClean="0"/>
              <a:t>травня</a:t>
            </a:r>
            <a:r>
              <a:rPr lang="ru-RU" i="1" dirty="0" smtClean="0"/>
              <a:t> 1930 в </a:t>
            </a:r>
            <a:r>
              <a:rPr lang="ru-RU" i="1" dirty="0" err="1" smtClean="0"/>
              <a:t>Кракові</a:t>
            </a:r>
            <a:r>
              <a:rPr lang="ru-RU" i="1" dirty="0" smtClean="0"/>
              <a:t>) — </a:t>
            </a:r>
            <a:r>
              <a:rPr lang="ru-RU" i="1" dirty="0" err="1" smtClean="0"/>
              <a:t>польський</a:t>
            </a:r>
            <a:r>
              <a:rPr lang="ru-RU" i="1" dirty="0" smtClean="0"/>
              <a:t> </a:t>
            </a:r>
            <a:r>
              <a:rPr lang="ru-RU" i="1" dirty="0" err="1" smtClean="0"/>
              <a:t>прозаїк</a:t>
            </a:r>
            <a:r>
              <a:rPr lang="ru-RU" i="1" dirty="0" smtClean="0"/>
              <a:t>, </a:t>
            </a:r>
            <a:r>
              <a:rPr lang="ru-RU" i="1" dirty="0" err="1" smtClean="0"/>
              <a:t>батько</a:t>
            </a:r>
            <a:r>
              <a:rPr lang="ru-RU" i="1" dirty="0" smtClean="0"/>
              <a:t> </a:t>
            </a:r>
            <a:r>
              <a:rPr lang="ru-RU" i="1" dirty="0" err="1" smtClean="0"/>
              <a:t>української</a:t>
            </a:r>
            <a:r>
              <a:rPr lang="ru-RU" i="1" dirty="0" smtClean="0"/>
              <a:t> </a:t>
            </a:r>
            <a:r>
              <a:rPr lang="ru-RU" i="1" dirty="0" err="1" smtClean="0"/>
              <a:t>письменниці</a:t>
            </a:r>
            <a:r>
              <a:rPr lang="ru-RU" i="1" dirty="0" smtClean="0"/>
              <a:t> та культуролога </a:t>
            </a:r>
            <a:r>
              <a:rPr lang="ru-RU" i="1" dirty="0" err="1" smtClean="0"/>
              <a:t>Оксани</a:t>
            </a:r>
            <a:r>
              <a:rPr lang="ru-RU" i="1" dirty="0" smtClean="0"/>
              <a:t> </a:t>
            </a:r>
            <a:r>
              <a:rPr lang="ru-RU" i="1" dirty="0" err="1" smtClean="0"/>
              <a:t>Пахльовської,однокурсник</a:t>
            </a:r>
            <a:r>
              <a:rPr lang="ru-RU" i="1" dirty="0" smtClean="0"/>
              <a:t> Л.Костенко </a:t>
            </a:r>
            <a:r>
              <a:rPr lang="ru-RU" i="1" dirty="0" err="1" smtClean="0"/>
              <a:t>під</a:t>
            </a:r>
            <a:r>
              <a:rPr lang="ru-RU" i="1" dirty="0" smtClean="0"/>
              <a:t> час </a:t>
            </a:r>
            <a:r>
              <a:rPr lang="ru-RU" i="1" dirty="0" err="1" smtClean="0"/>
              <a:t>навчання</a:t>
            </a:r>
            <a:r>
              <a:rPr lang="ru-RU" i="1" dirty="0" smtClean="0"/>
              <a:t> у </a:t>
            </a:r>
            <a:r>
              <a:rPr lang="ru-RU" i="1" dirty="0" err="1" smtClean="0"/>
              <a:t>Московському</a:t>
            </a:r>
            <a:r>
              <a:rPr lang="ru-RU" i="1" dirty="0" smtClean="0"/>
              <a:t> </a:t>
            </a:r>
            <a:r>
              <a:rPr lang="ru-RU" i="1" dirty="0" err="1" smtClean="0"/>
              <a:t>літературному</a:t>
            </a:r>
            <a:r>
              <a:rPr lang="ru-RU" i="1" dirty="0" smtClean="0"/>
              <a:t> </a:t>
            </a:r>
            <a:r>
              <a:rPr lang="ru-RU" i="1" dirty="0" err="1" smtClean="0"/>
              <a:t>інституті</a:t>
            </a:r>
            <a:r>
              <a:rPr lang="ru-RU" i="1" dirty="0" smtClean="0"/>
              <a:t> </a:t>
            </a:r>
            <a:r>
              <a:rPr lang="ru-RU" i="1" dirty="0" err="1" smtClean="0"/>
              <a:t>імені</a:t>
            </a:r>
            <a:r>
              <a:rPr lang="ru-RU" i="1" dirty="0" smtClean="0"/>
              <a:t> О. М. Горького</a:t>
            </a:r>
          </a:p>
          <a:p>
            <a:r>
              <a:rPr lang="ru-RU" i="1" dirty="0" smtClean="0"/>
              <a:t>   </a:t>
            </a:r>
            <a:r>
              <a:rPr lang="ru-RU" i="1" dirty="0" err="1" smtClean="0"/>
              <a:t>Закінчив</a:t>
            </a:r>
            <a:r>
              <a:rPr lang="ru-RU" i="1" dirty="0" smtClean="0"/>
              <a:t> </a:t>
            </a:r>
            <a:r>
              <a:rPr lang="ru-RU" i="1" dirty="0" err="1" smtClean="0"/>
              <a:t>літературний</a:t>
            </a:r>
            <a:r>
              <a:rPr lang="ru-RU" i="1" dirty="0" smtClean="0"/>
              <a:t> </a:t>
            </a:r>
            <a:r>
              <a:rPr lang="ru-RU" i="1" dirty="0" err="1" smtClean="0"/>
              <a:t>інститут</a:t>
            </a:r>
            <a:r>
              <a:rPr lang="ru-RU" i="1" dirty="0" smtClean="0"/>
              <a:t> </a:t>
            </a:r>
            <a:r>
              <a:rPr lang="ru-RU" i="1" dirty="0" err="1" smtClean="0"/>
              <a:t>ім</a:t>
            </a:r>
            <a:r>
              <a:rPr lang="ru-RU" i="1" dirty="0" smtClean="0"/>
              <a:t>. Максима Горького в </a:t>
            </a:r>
            <a:r>
              <a:rPr lang="ru-RU" i="1" dirty="0" err="1" smtClean="0"/>
              <a:t>Москві</a:t>
            </a:r>
            <a:r>
              <a:rPr lang="ru-RU" i="1" dirty="0" smtClean="0"/>
              <a:t>. В 1956—1958 </a:t>
            </a:r>
            <a:r>
              <a:rPr lang="ru-RU" i="1" dirty="0" err="1" smtClean="0"/>
              <a:t>був</a:t>
            </a:r>
            <a:r>
              <a:rPr lang="ru-RU" i="1" dirty="0" smtClean="0"/>
              <a:t> редактором </a:t>
            </a:r>
            <a:r>
              <a:rPr lang="ru-RU" i="1" dirty="0" err="1" smtClean="0"/>
              <a:t>щоденної</a:t>
            </a:r>
            <a:r>
              <a:rPr lang="ru-RU" i="1" dirty="0" smtClean="0"/>
              <a:t> </a:t>
            </a:r>
            <a:r>
              <a:rPr lang="ru-RU" i="1" dirty="0" err="1" smtClean="0"/>
              <a:t>газети</a:t>
            </a:r>
            <a:r>
              <a:rPr lang="ru-RU" i="1" dirty="0" smtClean="0"/>
              <a:t> «</a:t>
            </a:r>
            <a:r>
              <a:rPr lang="en-US" i="1" dirty="0" err="1" smtClean="0"/>
              <a:t>Głos</a:t>
            </a:r>
            <a:r>
              <a:rPr lang="en-US" i="1" dirty="0" smtClean="0"/>
              <a:t> </a:t>
            </a:r>
            <a:r>
              <a:rPr lang="en-US" i="1" dirty="0" err="1" smtClean="0"/>
              <a:t>Szczeciński</a:t>
            </a:r>
            <a:r>
              <a:rPr lang="en-US" i="1" dirty="0" smtClean="0"/>
              <a:t>», </a:t>
            </a:r>
            <a:r>
              <a:rPr lang="ru-RU" i="1" dirty="0" smtClean="0"/>
              <a:t>а </a:t>
            </a:r>
            <a:r>
              <a:rPr lang="ru-RU" i="1" dirty="0" err="1" smtClean="0"/>
              <a:t>також</a:t>
            </a:r>
            <a:r>
              <a:rPr lang="ru-RU" i="1" dirty="0" smtClean="0"/>
              <a:t> </a:t>
            </a:r>
            <a:r>
              <a:rPr lang="ru-RU" i="1" dirty="0" err="1" smtClean="0"/>
              <a:t>тижневика</a:t>
            </a:r>
            <a:r>
              <a:rPr lang="ru-RU" i="1" dirty="0" smtClean="0"/>
              <a:t> «</a:t>
            </a:r>
            <a:r>
              <a:rPr lang="en-US" i="1" dirty="0" err="1" smtClean="0"/>
              <a:t>Ziemia</a:t>
            </a:r>
            <a:r>
              <a:rPr lang="en-US" i="1" dirty="0" smtClean="0"/>
              <a:t>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i="1" dirty="0" err="1" smtClean="0"/>
              <a:t>Morze</a:t>
            </a:r>
            <a:r>
              <a:rPr lang="en-US" i="1" dirty="0" smtClean="0"/>
              <a:t>».</a:t>
            </a:r>
          </a:p>
          <a:p>
            <a:r>
              <a:rPr lang="uk-UA" i="1" dirty="0" smtClean="0"/>
              <a:t>   </a:t>
            </a:r>
            <a:r>
              <a:rPr lang="ru-RU" i="1" dirty="0" smtClean="0"/>
              <a:t>В 1958—1964 </a:t>
            </a:r>
            <a:r>
              <a:rPr lang="ru-RU" i="1" dirty="0" err="1" smtClean="0"/>
              <a:t>працював</a:t>
            </a:r>
            <a:r>
              <a:rPr lang="ru-RU" i="1" dirty="0" smtClean="0"/>
              <a:t> </a:t>
            </a:r>
            <a:r>
              <a:rPr lang="ru-RU" i="1" dirty="0" err="1" smtClean="0"/>
              <a:t>рибалкою</a:t>
            </a:r>
            <a:r>
              <a:rPr lang="ru-RU" i="1" dirty="0" smtClean="0"/>
              <a:t> на суднах далекого </a:t>
            </a:r>
            <a:r>
              <a:rPr lang="ru-RU" i="1" dirty="0" err="1" smtClean="0"/>
              <a:t>плавання</a:t>
            </a:r>
            <a:r>
              <a:rPr lang="ru-RU" i="1" dirty="0" smtClean="0"/>
              <a:t>. В 1966 </a:t>
            </a:r>
            <a:r>
              <a:rPr lang="ru-RU" i="1" dirty="0" err="1" smtClean="0"/>
              <a:t>отримав</a:t>
            </a:r>
            <a:r>
              <a:rPr lang="ru-RU" i="1" dirty="0" smtClean="0"/>
              <a:t> </a:t>
            </a:r>
            <a:r>
              <a:rPr lang="ru-RU" i="1" dirty="0" err="1" smtClean="0"/>
              <a:t>нагороду</a:t>
            </a:r>
            <a:r>
              <a:rPr lang="ru-RU" i="1" dirty="0" smtClean="0"/>
              <a:t> </a:t>
            </a:r>
            <a:r>
              <a:rPr lang="ru-RU" i="1" dirty="0" err="1" smtClean="0"/>
              <a:t>ім</a:t>
            </a:r>
            <a:r>
              <a:rPr lang="ru-RU" i="1" dirty="0" smtClean="0"/>
              <a:t>. </a:t>
            </a:r>
            <a:r>
              <a:rPr lang="ru-RU" i="1" dirty="0" err="1" smtClean="0"/>
              <a:t>Заруського</a:t>
            </a:r>
            <a:r>
              <a:rPr lang="ru-RU" i="1" dirty="0" smtClean="0"/>
              <a:t>.</a:t>
            </a:r>
            <a:endParaRPr lang="ru-RU" i="1" dirty="0"/>
          </a:p>
        </p:txBody>
      </p:sp>
      <p:pic>
        <p:nvPicPr>
          <p:cNvPr id="5" name="Содержимое 4" descr="з василем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57818" y="4214818"/>
            <a:ext cx="2143140" cy="1785950"/>
          </a:xfrm>
        </p:spPr>
      </p:pic>
      <p:pic>
        <p:nvPicPr>
          <p:cNvPr id="6" name="Рисунок 5" descr="зліва направо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785794"/>
            <a:ext cx="2286016" cy="216693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5720" y="3000372"/>
            <a:ext cx="271461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100" i="1" dirty="0" smtClean="0"/>
              <a:t>Зліва направо </a:t>
            </a:r>
            <a:r>
              <a:rPr lang="uk-UA" sz="1100" i="1" dirty="0" err="1" smtClean="0"/>
              <a:t>Єжи-Ян</a:t>
            </a:r>
            <a:r>
              <a:rPr lang="uk-UA" sz="1100" i="1" dirty="0" smtClean="0"/>
              <a:t> </a:t>
            </a:r>
            <a:r>
              <a:rPr lang="uk-UA" sz="1100" i="1" dirty="0" err="1" smtClean="0"/>
              <a:t>Пахльовський</a:t>
            </a:r>
            <a:endParaRPr lang="ru-RU" sz="1100" i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00562" y="785794"/>
            <a:ext cx="12144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i="1" dirty="0"/>
              <a:t>Ч</a:t>
            </a:r>
            <a:r>
              <a:rPr lang="uk-UA" sz="1600" i="1" dirty="0" smtClean="0"/>
              <a:t>оловіки</a:t>
            </a:r>
            <a:endParaRPr lang="ru-RU" sz="1600" i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4214818"/>
            <a:ext cx="457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   </a:t>
            </a:r>
            <a:r>
              <a:rPr lang="ru-RU" sz="1400" i="1" dirty="0" err="1" smtClean="0"/>
              <a:t>Другий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чоловік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Цвіркунов</a:t>
            </a:r>
            <a:r>
              <a:rPr lang="ru-RU" sz="1400" i="1" dirty="0" smtClean="0"/>
              <a:t> Василь </a:t>
            </a:r>
            <a:r>
              <a:rPr lang="ru-RU" sz="1400" i="1" dirty="0" err="1" smtClean="0"/>
              <a:t>Васильович</a:t>
            </a:r>
            <a:r>
              <a:rPr lang="ru-RU" sz="1400" i="1" dirty="0" smtClean="0"/>
              <a:t> (21 </a:t>
            </a:r>
            <a:r>
              <a:rPr lang="ru-RU" sz="1400" i="1" dirty="0" err="1" smtClean="0"/>
              <a:t>грудня</a:t>
            </a:r>
            <a:r>
              <a:rPr lang="ru-RU" sz="1400" i="1" dirty="0" smtClean="0"/>
              <a:t> 1917, </a:t>
            </a:r>
            <a:r>
              <a:rPr lang="ru-RU" sz="1400" i="1" dirty="0" err="1" smtClean="0"/>
              <a:t>Новоукраїнка</a:t>
            </a:r>
            <a:r>
              <a:rPr lang="ru-RU" sz="1400" i="1" dirty="0" smtClean="0"/>
              <a:t>, </a:t>
            </a:r>
            <a:r>
              <a:rPr lang="ru-RU" sz="1400" i="1" dirty="0" err="1" smtClean="0"/>
              <a:t>Вільнянський</a:t>
            </a:r>
            <a:r>
              <a:rPr lang="ru-RU" sz="1400" i="1" dirty="0" smtClean="0"/>
              <a:t> район, </a:t>
            </a:r>
            <a:r>
              <a:rPr lang="ru-RU" sz="1400" i="1" dirty="0" err="1" smtClean="0"/>
              <a:t>Запорізька</a:t>
            </a:r>
            <a:r>
              <a:rPr lang="ru-RU" sz="1400" i="1" dirty="0" smtClean="0"/>
              <a:t> область — 20 листопада 2000, </a:t>
            </a:r>
            <a:r>
              <a:rPr lang="ru-RU" sz="1400" i="1" dirty="0" err="1" smtClean="0"/>
              <a:t>Київ</a:t>
            </a:r>
            <a:r>
              <a:rPr lang="ru-RU" sz="1400" i="1" dirty="0" smtClean="0"/>
              <a:t>) — </a:t>
            </a:r>
            <a:r>
              <a:rPr lang="ru-RU" sz="1400" i="1" dirty="0" err="1" smtClean="0"/>
              <a:t>український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кінознавець</a:t>
            </a:r>
            <a:r>
              <a:rPr lang="ru-RU" sz="1400" i="1" dirty="0" smtClean="0"/>
              <a:t>. Кандидат </a:t>
            </a:r>
            <a:r>
              <a:rPr lang="ru-RU" sz="1400" i="1" dirty="0" err="1" smtClean="0"/>
              <a:t>філологічних</a:t>
            </a:r>
            <a:r>
              <a:rPr lang="ru-RU" sz="1400" i="1" dirty="0" smtClean="0"/>
              <a:t> наук (1959). </a:t>
            </a:r>
            <a:r>
              <a:rPr lang="ru-RU" sz="1400" i="1" dirty="0" err="1" smtClean="0"/>
              <a:t>Заслужений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діяч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мистецтв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України</a:t>
            </a:r>
            <a:r>
              <a:rPr lang="ru-RU" sz="1400" i="1" dirty="0" smtClean="0"/>
              <a:t> (1993). </a:t>
            </a:r>
            <a:r>
              <a:rPr lang="ru-RU" sz="1400" i="1" dirty="0" err="1" smtClean="0"/>
              <a:t>Професор</a:t>
            </a:r>
            <a:r>
              <a:rPr lang="ru-RU" sz="1400" i="1" dirty="0" smtClean="0"/>
              <a:t> (1995). </a:t>
            </a:r>
            <a:r>
              <a:rPr lang="ru-RU" sz="1400" i="1" dirty="0" err="1" smtClean="0"/>
              <a:t>Академік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Академії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мистецтв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України</a:t>
            </a:r>
            <a:r>
              <a:rPr lang="ru-RU" sz="1400" i="1" dirty="0" smtClean="0"/>
              <a:t> (1997).</a:t>
            </a:r>
          </a:p>
          <a:p>
            <a:r>
              <a:rPr lang="ru-RU" sz="1400" i="1" dirty="0"/>
              <a:t> </a:t>
            </a:r>
            <a:r>
              <a:rPr lang="ru-RU" sz="1400" i="1" dirty="0" smtClean="0"/>
              <a:t>  </a:t>
            </a:r>
            <a:r>
              <a:rPr lang="ru-RU" sz="1400" i="1" dirty="0" err="1" smtClean="0"/>
              <a:t>Був</a:t>
            </a:r>
            <a:r>
              <a:rPr lang="ru-RU" sz="1400" i="1" dirty="0" smtClean="0"/>
              <a:t> членом </a:t>
            </a:r>
            <a:r>
              <a:rPr lang="ru-RU" sz="1400" i="1" dirty="0" err="1" smtClean="0"/>
              <a:t>Національних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спілок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журналістів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і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кінематографістів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України</a:t>
            </a:r>
            <a:r>
              <a:rPr lang="ru-RU" sz="1400" i="1" dirty="0" smtClean="0"/>
              <a:t>.</a:t>
            </a:r>
            <a:endParaRPr lang="ru-RU" sz="1400" i="1" dirty="0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  <p:bldP spid="8" grpId="0"/>
      <p:bldP spid="11" grpId="0" uiExpan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142852"/>
            <a:ext cx="1614470" cy="830600"/>
          </a:xfrm>
        </p:spPr>
        <p:txBody>
          <a:bodyPr>
            <a:normAutofit/>
          </a:bodyPr>
          <a:lstStyle/>
          <a:p>
            <a:r>
              <a:rPr lang="uk-UA" sz="4400" i="1" dirty="0" smtClean="0"/>
              <a:t>Діти</a:t>
            </a:r>
            <a:endParaRPr lang="ru-RU" sz="44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57158" y="1285860"/>
            <a:ext cx="4572032" cy="1643074"/>
          </a:xfrm>
        </p:spPr>
        <p:txBody>
          <a:bodyPr>
            <a:normAutofit fontScale="92500" lnSpcReduction="10000"/>
          </a:bodyPr>
          <a:lstStyle/>
          <a:p>
            <a:r>
              <a:rPr lang="uk-UA" b="1" i="1" dirty="0" smtClean="0"/>
              <a:t>   </a:t>
            </a:r>
            <a:r>
              <a:rPr lang="uk-UA" b="1" i="1" dirty="0" err="1" smtClean="0"/>
              <a:t>Донька-</a:t>
            </a:r>
            <a:r>
              <a:rPr lang="vi-VN" b="1" i="1" dirty="0" smtClean="0"/>
              <a:t>Окса́на Є́жи-Я́нівна Пахльо́вська (18 вересня 1956, Київ) — письменник, культуролог, професор. Доктор філологічних наук. Лауреат Національної премії України імені Тараса Шевченка за 2010 рік (за книжку </a:t>
            </a:r>
            <a:r>
              <a:rPr lang="en-US" b="1" i="1" dirty="0" smtClean="0"/>
              <a:t>Ave, </a:t>
            </a:r>
            <a:r>
              <a:rPr lang="en-US" b="1" i="1" dirty="0" err="1" smtClean="0"/>
              <a:t>Europa</a:t>
            </a:r>
            <a:r>
              <a:rPr lang="en-US" b="1" i="1" dirty="0" smtClean="0"/>
              <a:t>).</a:t>
            </a:r>
          </a:p>
          <a:p>
            <a:r>
              <a:rPr lang="uk-UA" b="1" i="1" dirty="0" smtClean="0"/>
              <a:t>   </a:t>
            </a:r>
            <a:r>
              <a:rPr lang="vi-VN" b="1" i="1" dirty="0" smtClean="0"/>
              <a:t>Донька Ліни </a:t>
            </a:r>
            <a:r>
              <a:rPr lang="vi-VN" sz="1600" i="1" dirty="0" smtClean="0"/>
              <a:t>Костенко</a:t>
            </a:r>
            <a:r>
              <a:rPr lang="vi-VN" b="1" i="1" dirty="0" smtClean="0"/>
              <a:t> та польського письменника Єжи-Яна Пахльовського.</a:t>
            </a:r>
          </a:p>
          <a:p>
            <a:r>
              <a:rPr lang="uk-UA" b="1" i="1" dirty="0" smtClean="0"/>
              <a:t>   </a:t>
            </a:r>
            <a:r>
              <a:rPr lang="vi-VN" b="1" i="1" dirty="0" smtClean="0"/>
              <a:t>Закінчила Московський університет. Живе і працює в Італії.</a:t>
            </a:r>
            <a:endParaRPr lang="ru-RU" b="1" i="1" dirty="0"/>
          </a:p>
        </p:txBody>
      </p:sp>
      <p:pic>
        <p:nvPicPr>
          <p:cNvPr id="5" name="Содержимое 4" descr="250px-Оксана_Пахльовська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86446" y="714356"/>
            <a:ext cx="1928826" cy="2357454"/>
          </a:xfrm>
        </p:spPr>
      </p:pic>
      <p:sp>
        <p:nvSpPr>
          <p:cNvPr id="6" name="Прямоугольник 5"/>
          <p:cNvSpPr/>
          <p:nvPr/>
        </p:nvSpPr>
        <p:spPr>
          <a:xfrm>
            <a:off x="4143372" y="3429000"/>
            <a:ext cx="36433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   </a:t>
            </a:r>
            <a:r>
              <a:rPr lang="ru-RU" sz="1400" i="1" dirty="0" err="1" smtClean="0"/>
              <a:t>Син-Цвіркунов</a:t>
            </a:r>
            <a:r>
              <a:rPr lang="ru-RU" sz="1400" i="1" dirty="0" smtClean="0"/>
              <a:t> Василь </a:t>
            </a:r>
            <a:r>
              <a:rPr lang="ru-RU" sz="1400" i="1" dirty="0" err="1" smtClean="0"/>
              <a:t>Васильович-молодший</a:t>
            </a:r>
            <a:r>
              <a:rPr lang="ru-RU" sz="1400" i="1" dirty="0" smtClean="0"/>
              <a:t> (</a:t>
            </a:r>
            <a:r>
              <a:rPr lang="ru-RU" sz="1400" i="1" dirty="0" err="1" smtClean="0"/>
              <a:t>народився</a:t>
            </a:r>
            <a:r>
              <a:rPr lang="ru-RU" sz="1400" i="1" dirty="0" smtClean="0"/>
              <a:t> 28 </a:t>
            </a:r>
            <a:r>
              <a:rPr lang="ru-RU" sz="1400" i="1" dirty="0" err="1" smtClean="0"/>
              <a:t>травня</a:t>
            </a:r>
            <a:r>
              <a:rPr lang="ru-RU" sz="1400" i="1" dirty="0" smtClean="0"/>
              <a:t> 1969 року), </a:t>
            </a:r>
            <a:r>
              <a:rPr lang="ru-RU" sz="1400" i="1" dirty="0" err="1" smtClean="0"/>
              <a:t>програміст</a:t>
            </a:r>
            <a:r>
              <a:rPr lang="ru-RU" sz="1400" i="1" dirty="0" smtClean="0"/>
              <a:t>.</a:t>
            </a:r>
            <a:endParaRPr lang="ru-RU" sz="1400" i="1" dirty="0"/>
          </a:p>
        </p:txBody>
      </p:sp>
      <p:pic>
        <p:nvPicPr>
          <p:cNvPr id="7" name="Рисунок 6" descr="онука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4286256"/>
            <a:ext cx="2486025" cy="183832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214810" y="5000636"/>
            <a:ext cx="28087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 err="1" smtClean="0"/>
              <a:t>Має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онуку</a:t>
            </a:r>
            <a:r>
              <a:rPr lang="ru-RU" sz="1400" i="1" dirty="0" smtClean="0"/>
              <a:t> Ярославу </a:t>
            </a:r>
            <a:r>
              <a:rPr lang="ru-RU" sz="1400" i="1" dirty="0" err="1" smtClean="0"/>
              <a:t>Франческо</a:t>
            </a:r>
            <a:endParaRPr lang="ru-RU" sz="1400" i="1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428604"/>
            <a:ext cx="4214842" cy="616286"/>
          </a:xfrm>
        </p:spPr>
        <p:txBody>
          <a:bodyPr>
            <a:normAutofit fontScale="90000"/>
          </a:bodyPr>
          <a:lstStyle/>
          <a:p>
            <a:r>
              <a:rPr lang="uk-UA" sz="4000" i="1" dirty="0"/>
              <a:t>«Шістдесятник»</a:t>
            </a:r>
            <a:endParaRPr lang="ru-RU" sz="4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5074856"/>
          </a:xfrm>
        </p:spPr>
        <p:txBody>
          <a:bodyPr>
            <a:normAutofit/>
          </a:bodyPr>
          <a:lstStyle/>
          <a:p>
            <a:r>
              <a:rPr lang="uk-UA" i="1" dirty="0" smtClean="0"/>
              <a:t>   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00430" y="1928802"/>
            <a:ext cx="450059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   </a:t>
            </a:r>
            <a:r>
              <a:rPr lang="ru-RU" sz="1400" i="1" dirty="0" err="1" smtClean="0"/>
              <a:t>Була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однією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з</a:t>
            </a:r>
            <a:r>
              <a:rPr lang="ru-RU" sz="1400" i="1" dirty="0" smtClean="0"/>
              <a:t> перших </a:t>
            </a:r>
            <a:r>
              <a:rPr lang="ru-RU" sz="1400" i="1" dirty="0" err="1" smtClean="0"/>
              <a:t>і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найпримітніших</a:t>
            </a:r>
            <a:r>
              <a:rPr lang="ru-RU" sz="1400" i="1" dirty="0" smtClean="0"/>
              <a:t> у </a:t>
            </a:r>
            <a:r>
              <a:rPr lang="ru-RU" sz="1400" i="1" dirty="0" err="1" smtClean="0"/>
              <a:t>плеяді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молодих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українських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поетів</a:t>
            </a:r>
            <a:r>
              <a:rPr lang="ru-RU" sz="1400" i="1" dirty="0" smtClean="0"/>
              <a:t>, </a:t>
            </a:r>
            <a:r>
              <a:rPr lang="ru-RU" sz="1400" i="1" dirty="0" err="1" smtClean="0"/>
              <a:t>що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виступили</a:t>
            </a:r>
            <a:r>
              <a:rPr lang="ru-RU" sz="1400" i="1" dirty="0" smtClean="0"/>
              <a:t> на </a:t>
            </a:r>
            <a:r>
              <a:rPr lang="ru-RU" sz="1400" i="1" dirty="0" err="1" smtClean="0"/>
              <a:t>межі</a:t>
            </a:r>
            <a:r>
              <a:rPr lang="ru-RU" sz="1400" i="1" dirty="0" smtClean="0"/>
              <a:t> 1950—1960-х </a:t>
            </a:r>
            <a:r>
              <a:rPr lang="ru-RU" sz="1400" i="1" dirty="0" err="1" smtClean="0"/>
              <a:t>років</a:t>
            </a:r>
            <a:r>
              <a:rPr lang="ru-RU" sz="1400" i="1" dirty="0" smtClean="0"/>
              <a:t>. </a:t>
            </a:r>
            <a:r>
              <a:rPr lang="ru-RU" sz="1400" i="1" dirty="0" err="1" smtClean="0"/>
              <a:t>Період</a:t>
            </a:r>
            <a:r>
              <a:rPr lang="ru-RU" sz="1400" i="1" dirty="0" smtClean="0"/>
              <a:t> так </a:t>
            </a:r>
            <a:r>
              <a:rPr lang="ru-RU" sz="1400" i="1" dirty="0" err="1" smtClean="0"/>
              <a:t>званих</a:t>
            </a:r>
            <a:r>
              <a:rPr lang="ru-RU" sz="1400" i="1" dirty="0" smtClean="0"/>
              <a:t> «</a:t>
            </a:r>
            <a:r>
              <a:rPr lang="ru-RU" sz="1400" i="1" dirty="0" err="1" smtClean="0"/>
              <a:t>шістдесятників</a:t>
            </a:r>
            <a:r>
              <a:rPr lang="ru-RU" sz="1400" i="1" dirty="0" smtClean="0"/>
              <a:t>» створив </a:t>
            </a:r>
            <a:r>
              <a:rPr lang="ru-RU" sz="1400" i="1" dirty="0" err="1" smtClean="0"/>
              <a:t>новітні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стилі</a:t>
            </a:r>
            <a:r>
              <a:rPr lang="ru-RU" sz="1400" i="1" dirty="0" smtClean="0"/>
              <a:t> в </a:t>
            </a:r>
            <a:r>
              <a:rPr lang="ru-RU" sz="1400" i="1" dirty="0" err="1" smtClean="0"/>
              <a:t>українській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літературі</a:t>
            </a:r>
            <a:r>
              <a:rPr lang="ru-RU" sz="1400" i="1" dirty="0" smtClean="0"/>
              <a:t>, </a:t>
            </a:r>
            <a:r>
              <a:rPr lang="ru-RU" sz="1400" i="1" dirty="0" err="1" smtClean="0"/>
              <a:t>змусив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творити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щось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нове</a:t>
            </a:r>
            <a:r>
              <a:rPr lang="ru-RU" sz="1400" i="1" dirty="0" smtClean="0"/>
              <a:t>, </a:t>
            </a:r>
            <a:r>
              <a:rPr lang="ru-RU" sz="1400" i="1" dirty="0" err="1" smtClean="0"/>
              <a:t>атипове</a:t>
            </a:r>
            <a:r>
              <a:rPr lang="ru-RU" sz="1400" i="1" dirty="0" smtClean="0"/>
              <a:t>, </a:t>
            </a:r>
            <a:r>
              <a:rPr lang="ru-RU" sz="1400" i="1" dirty="0" err="1" smtClean="0"/>
              <a:t>щось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авангардне</a:t>
            </a:r>
            <a:r>
              <a:rPr lang="ru-RU" sz="1400" i="1" dirty="0" smtClean="0"/>
              <a:t>, </a:t>
            </a:r>
            <a:r>
              <a:rPr lang="ru-RU" sz="1400" i="1" dirty="0" err="1" smtClean="0"/>
              <a:t>але</a:t>
            </a:r>
            <a:r>
              <a:rPr lang="ru-RU" sz="1400" i="1" dirty="0" smtClean="0"/>
              <a:t>, як </a:t>
            </a:r>
            <a:r>
              <a:rPr lang="ru-RU" sz="1400" i="1" dirty="0" err="1" smtClean="0"/>
              <a:t>і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завше</a:t>
            </a:r>
            <a:r>
              <a:rPr lang="ru-RU" sz="1400" i="1" dirty="0" smtClean="0"/>
              <a:t>, </a:t>
            </a:r>
            <a:r>
              <a:rPr lang="ru-RU" sz="1400" i="1" dirty="0" err="1" smtClean="0"/>
              <a:t>безжальне</a:t>
            </a:r>
            <a:r>
              <a:rPr lang="ru-RU" sz="1400" i="1" dirty="0" smtClean="0"/>
              <a:t> та максимально </a:t>
            </a:r>
            <a:r>
              <a:rPr lang="ru-RU" sz="1400" i="1" dirty="0" err="1" smtClean="0"/>
              <a:t>критичне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щодо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влади</a:t>
            </a:r>
            <a:r>
              <a:rPr lang="ru-RU" sz="1400" i="1" dirty="0" smtClean="0"/>
              <a:t> та </a:t>
            </a:r>
            <a:r>
              <a:rPr lang="ru-RU" sz="1400" i="1" dirty="0" err="1" smtClean="0"/>
              <a:t>тодішнього</a:t>
            </a:r>
            <a:r>
              <a:rPr lang="ru-RU" sz="1400" i="1" dirty="0" smtClean="0"/>
              <a:t> режиму.</a:t>
            </a:r>
          </a:p>
          <a:p>
            <a:r>
              <a:rPr lang="ru-RU" sz="1400" i="1" dirty="0"/>
              <a:t> </a:t>
            </a:r>
            <a:r>
              <a:rPr lang="ru-RU" sz="1400" i="1" dirty="0" smtClean="0"/>
              <a:t> </a:t>
            </a:r>
          </a:p>
          <a:p>
            <a:r>
              <a:rPr lang="ru-RU" sz="1400" i="1" dirty="0"/>
              <a:t> </a:t>
            </a:r>
            <a:r>
              <a:rPr lang="ru-RU" sz="1400" i="1" dirty="0" smtClean="0"/>
              <a:t>   </a:t>
            </a:r>
            <a:r>
              <a:rPr lang="ru-RU" sz="1400" i="1" dirty="0" err="1" smtClean="0"/>
              <a:t>Збірки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її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віршів</a:t>
            </a:r>
            <a:r>
              <a:rPr lang="ru-RU" sz="1400" i="1" dirty="0" smtClean="0"/>
              <a:t> «</a:t>
            </a:r>
            <a:r>
              <a:rPr lang="ru-RU" sz="1400" i="1" dirty="0" err="1" smtClean="0"/>
              <a:t>Проміння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землі</a:t>
            </a:r>
            <a:r>
              <a:rPr lang="ru-RU" sz="1400" i="1" dirty="0" smtClean="0"/>
              <a:t>» (1957) та «</a:t>
            </a:r>
            <a:r>
              <a:rPr lang="ru-RU" sz="1400" i="1" dirty="0" err="1" smtClean="0"/>
              <a:t>Вітрила</a:t>
            </a:r>
            <a:r>
              <a:rPr lang="ru-RU" sz="1400" i="1" dirty="0" smtClean="0"/>
              <a:t>» (1958) </a:t>
            </a:r>
            <a:r>
              <a:rPr lang="ru-RU" sz="1400" i="1" dirty="0" err="1" smtClean="0"/>
              <a:t>викликали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інтерес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читача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й</a:t>
            </a:r>
            <a:r>
              <a:rPr lang="ru-RU" sz="1400" i="1" dirty="0" smtClean="0"/>
              <a:t> критики, а </a:t>
            </a:r>
            <a:r>
              <a:rPr lang="ru-RU" sz="1400" i="1" dirty="0" err="1" smtClean="0"/>
              <a:t>збірка</a:t>
            </a:r>
            <a:r>
              <a:rPr lang="ru-RU" sz="1400" i="1" dirty="0" smtClean="0"/>
              <a:t> «</a:t>
            </a:r>
            <a:r>
              <a:rPr lang="ru-RU" sz="1400" i="1" dirty="0" err="1" smtClean="0"/>
              <a:t>Мандрівки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серця</a:t>
            </a:r>
            <a:r>
              <a:rPr lang="ru-RU" sz="1400" i="1" dirty="0" smtClean="0"/>
              <a:t>» (1961) не </a:t>
            </a:r>
            <a:r>
              <a:rPr lang="ru-RU" sz="1400" i="1" dirty="0" err="1" smtClean="0"/>
              <a:t>лише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закріпила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успіх</a:t>
            </a:r>
            <a:r>
              <a:rPr lang="ru-RU" sz="1400" i="1" dirty="0" smtClean="0"/>
              <a:t>, а </a:t>
            </a:r>
            <a:r>
              <a:rPr lang="ru-RU" sz="1400" i="1" dirty="0" err="1" smtClean="0"/>
              <a:t>й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засвідчила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справжню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творчу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зрілість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поетеси</a:t>
            </a:r>
            <a:r>
              <a:rPr lang="ru-RU" sz="1400" i="1" dirty="0" smtClean="0"/>
              <a:t>, поставила </a:t>
            </a:r>
            <a:r>
              <a:rPr lang="ru-RU" sz="1400" i="1" dirty="0" err="1" smtClean="0"/>
              <a:t>її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ім'я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поміж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визначних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майстрів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української</a:t>
            </a:r>
            <a:r>
              <a:rPr lang="ru-RU" sz="1400" i="1" dirty="0" smtClean="0"/>
              <a:t> </a:t>
            </a:r>
            <a:r>
              <a:rPr lang="ru-RU" sz="1400" i="1" dirty="0" err="1" smtClean="0"/>
              <a:t>поезії</a:t>
            </a:r>
            <a:r>
              <a:rPr lang="ru-RU" sz="1400" i="1" dirty="0" smtClean="0"/>
              <a:t>.</a:t>
            </a:r>
          </a:p>
          <a:p>
            <a:r>
              <a:rPr lang="ru-RU" sz="1200" i="1" dirty="0" smtClean="0"/>
              <a:t> </a:t>
            </a:r>
          </a:p>
          <a:p>
            <a:r>
              <a:rPr lang="ru-RU" sz="1200" i="1" dirty="0" smtClean="0"/>
              <a:t>                                                         </a:t>
            </a:r>
            <a:endParaRPr lang="ru-RU" sz="1400" i="1" dirty="0"/>
          </a:p>
        </p:txBody>
      </p:sp>
      <p:pic>
        <p:nvPicPr>
          <p:cNvPr id="6" name="Рисунок 5" descr="оеоге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428868"/>
            <a:ext cx="2928958" cy="2071702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42844" y="2357430"/>
            <a:ext cx="7786742" cy="4357718"/>
          </a:xfrm>
        </p:spPr>
        <p:txBody>
          <a:bodyPr>
            <a:normAutofit fontScale="25000" lnSpcReduction="20000"/>
          </a:bodyPr>
          <a:lstStyle/>
          <a:p>
            <a:r>
              <a:rPr lang="ru-RU" i="1" dirty="0" smtClean="0"/>
              <a:t>    </a:t>
            </a:r>
            <a:r>
              <a:rPr lang="ru-RU" sz="4800" i="1" dirty="0" smtClean="0"/>
              <a:t>На початку 1960-х брала участь у </a:t>
            </a:r>
            <a:r>
              <a:rPr lang="ru-RU" sz="4800" i="1" dirty="0" err="1" smtClean="0"/>
              <a:t>літературних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вечорах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київського</a:t>
            </a:r>
            <a:r>
              <a:rPr lang="ru-RU" sz="4800" i="1" dirty="0" smtClean="0"/>
              <a:t> Клубу </a:t>
            </a:r>
            <a:r>
              <a:rPr lang="ru-RU" sz="4800" i="1" dirty="0" err="1" smtClean="0"/>
              <a:t>творчої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молоді</a:t>
            </a:r>
            <a:r>
              <a:rPr lang="ru-RU" sz="4800" i="1" dirty="0" smtClean="0"/>
              <a:t>. </a:t>
            </a:r>
            <a:r>
              <a:rPr lang="ru-RU" sz="4800" i="1" dirty="0" err="1" smtClean="0"/>
              <a:t>Починаючи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</a:t>
            </a:r>
            <a:r>
              <a:rPr lang="ru-RU" sz="4800" i="1" dirty="0" smtClean="0"/>
              <a:t> 1961, </a:t>
            </a:r>
            <a:r>
              <a:rPr lang="ru-RU" sz="4800" i="1" dirty="0" err="1" smtClean="0"/>
              <a:t>її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піддавали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критиці</a:t>
            </a:r>
            <a:r>
              <a:rPr lang="ru-RU" sz="4800" i="1" dirty="0" smtClean="0"/>
              <a:t> за «</a:t>
            </a:r>
            <a:r>
              <a:rPr lang="ru-RU" sz="4800" i="1" dirty="0" err="1" smtClean="0"/>
              <a:t>аполітичність</a:t>
            </a:r>
            <a:r>
              <a:rPr lang="ru-RU" sz="4800" i="1" dirty="0" smtClean="0"/>
              <a:t>», </a:t>
            </a:r>
            <a:r>
              <a:rPr lang="ru-RU" sz="4800" i="1" dirty="0" err="1" smtClean="0"/>
              <a:t>був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знятий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</a:t>
            </a:r>
            <a:r>
              <a:rPr lang="ru-RU" sz="4800" i="1" dirty="0" smtClean="0"/>
              <a:t> плану </a:t>
            </a:r>
            <a:r>
              <a:rPr lang="ru-RU" sz="4800" i="1" dirty="0" err="1" smtClean="0"/>
              <a:t>знімання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фільм</a:t>
            </a:r>
            <a:r>
              <a:rPr lang="ru-RU" sz="4800" i="1" dirty="0" smtClean="0"/>
              <a:t> за </a:t>
            </a:r>
            <a:r>
              <a:rPr lang="ru-RU" sz="4800" i="1" dirty="0" err="1" smtClean="0"/>
              <a:t>сценарієм</a:t>
            </a:r>
            <a:r>
              <a:rPr lang="ru-RU" sz="4800" i="1" dirty="0" smtClean="0"/>
              <a:t> Л.Костенко «Дорогою </a:t>
            </a:r>
            <a:r>
              <a:rPr lang="ru-RU" sz="4800" i="1" dirty="0" err="1" smtClean="0"/>
              <a:t>вітрів</a:t>
            </a:r>
            <a:r>
              <a:rPr lang="ru-RU" sz="4800" i="1" dirty="0" smtClean="0"/>
              <a:t>».</a:t>
            </a:r>
          </a:p>
          <a:p>
            <a:r>
              <a:rPr lang="ru-RU" sz="4800" i="1" dirty="0" smtClean="0"/>
              <a:t>   8 </a:t>
            </a:r>
            <a:r>
              <a:rPr lang="ru-RU" sz="4800" i="1" dirty="0" err="1" smtClean="0"/>
              <a:t>квітня</a:t>
            </a:r>
            <a:r>
              <a:rPr lang="ru-RU" sz="4800" i="1" dirty="0" smtClean="0"/>
              <a:t> 1963 р. на </a:t>
            </a:r>
            <a:r>
              <a:rPr lang="ru-RU" sz="4800" i="1" dirty="0" err="1" smtClean="0"/>
              <a:t>ідеологічній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нараді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секретар</a:t>
            </a:r>
            <a:r>
              <a:rPr lang="ru-RU" sz="4800" i="1" dirty="0" smtClean="0"/>
              <a:t> ЦК КПУ </a:t>
            </a:r>
            <a:r>
              <a:rPr lang="ru-RU" sz="4800" i="1" dirty="0" err="1" smtClean="0"/>
              <a:t>з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ідеології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А.Скаба</a:t>
            </a:r>
            <a:r>
              <a:rPr lang="ru-RU" sz="4800" i="1" dirty="0" smtClean="0"/>
              <a:t> заявив: «</a:t>
            </a:r>
            <a:r>
              <a:rPr lang="ru-RU" sz="4800" i="1" dirty="0" err="1" smtClean="0"/>
              <a:t>Формалістичні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викрутаси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зі</a:t>
            </a:r>
            <a:r>
              <a:rPr lang="ru-RU" sz="4800" i="1" dirty="0" smtClean="0"/>
              <a:t> словом неминуче </a:t>
            </a:r>
            <a:r>
              <a:rPr lang="ru-RU" sz="4800" i="1" dirty="0" err="1" smtClean="0"/>
              <a:t>призводять</a:t>
            </a:r>
            <a:r>
              <a:rPr lang="ru-RU" sz="4800" i="1" dirty="0" smtClean="0"/>
              <a:t> до </a:t>
            </a:r>
            <a:r>
              <a:rPr lang="ru-RU" sz="4800" i="1" dirty="0" err="1" smtClean="0"/>
              <a:t>викривлення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і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затемнення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ідейно-художнього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змісту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твору</a:t>
            </a:r>
            <a:r>
              <a:rPr lang="ru-RU" sz="4800" i="1" dirty="0" smtClean="0"/>
              <a:t>. А </a:t>
            </a:r>
            <a:r>
              <a:rPr lang="ru-RU" sz="4800" i="1" dirty="0" err="1" smtClean="0"/>
              <a:t>що</a:t>
            </a:r>
            <a:r>
              <a:rPr lang="ru-RU" sz="4800" i="1" dirty="0" smtClean="0"/>
              <a:t> справа </a:t>
            </a:r>
            <a:r>
              <a:rPr lang="ru-RU" sz="4800" i="1" dirty="0" err="1" smtClean="0"/>
              <a:t>саме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така</a:t>
            </a:r>
            <a:r>
              <a:rPr lang="ru-RU" sz="4800" i="1" dirty="0" smtClean="0"/>
              <a:t>, </a:t>
            </a:r>
            <a:r>
              <a:rPr lang="ru-RU" sz="4800" i="1" dirty="0" err="1" smtClean="0"/>
              <a:t>свідчать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деякі</a:t>
            </a:r>
            <a:r>
              <a:rPr lang="ru-RU" sz="4800" i="1" dirty="0" smtClean="0"/>
              <a:t> твори </a:t>
            </a:r>
            <a:r>
              <a:rPr lang="ru-RU" sz="4800" i="1" dirty="0" err="1" smtClean="0"/>
              <a:t>молодих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поетів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М.Вінграновського</a:t>
            </a:r>
            <a:r>
              <a:rPr lang="ru-RU" sz="4800" i="1" dirty="0" smtClean="0"/>
              <a:t>, </a:t>
            </a:r>
            <a:r>
              <a:rPr lang="ru-RU" sz="4800" i="1" dirty="0" err="1" smtClean="0"/>
              <a:t>І.Драча</a:t>
            </a:r>
            <a:r>
              <a:rPr lang="ru-RU" sz="4800" i="1" dirty="0" smtClean="0"/>
              <a:t>, Л.Костенко». </a:t>
            </a:r>
            <a:r>
              <a:rPr lang="ru-RU" sz="4800" i="1" dirty="0" err="1" smtClean="0"/>
              <a:t>Це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був</a:t>
            </a:r>
            <a:r>
              <a:rPr lang="ru-RU" sz="4800" i="1" dirty="0" smtClean="0"/>
              <a:t> сигнал до погрому </a:t>
            </a:r>
            <a:r>
              <a:rPr lang="ru-RU" sz="4800" i="1" dirty="0" err="1" smtClean="0"/>
              <a:t>покоління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шістдесятників</a:t>
            </a:r>
            <a:r>
              <a:rPr lang="ru-RU" sz="4800" i="1" dirty="0" smtClean="0"/>
              <a:t>.</a:t>
            </a:r>
          </a:p>
          <a:p>
            <a:r>
              <a:rPr lang="ru-RU" sz="4800" i="1" dirty="0" smtClean="0"/>
              <a:t>   1963 — </a:t>
            </a:r>
            <a:r>
              <a:rPr lang="ru-RU" sz="4800" i="1" dirty="0" err="1" smtClean="0"/>
              <a:t>зняли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друку</a:t>
            </a:r>
            <a:r>
              <a:rPr lang="ru-RU" sz="4800" i="1" dirty="0" smtClean="0"/>
              <a:t> книжку </a:t>
            </a:r>
            <a:r>
              <a:rPr lang="ru-RU" sz="4800" i="1" dirty="0" err="1" smtClean="0"/>
              <a:t>віршів</a:t>
            </a:r>
            <a:r>
              <a:rPr lang="ru-RU" sz="4800" i="1" dirty="0" smtClean="0"/>
              <a:t> Л. Костенко «</a:t>
            </a:r>
            <a:r>
              <a:rPr lang="ru-RU" sz="4800" i="1" dirty="0" err="1" smtClean="0"/>
              <a:t>Зоряний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інтеґрал</a:t>
            </a:r>
            <a:r>
              <a:rPr lang="ru-RU" sz="4800" i="1" dirty="0" smtClean="0"/>
              <a:t>», книжку «Княжа гора» </a:t>
            </a:r>
            <a:r>
              <a:rPr lang="ru-RU" sz="4800" i="1" dirty="0" err="1" smtClean="0"/>
              <a:t>зняли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</a:t>
            </a:r>
            <a:r>
              <a:rPr lang="ru-RU" sz="4800" i="1" dirty="0" smtClean="0"/>
              <a:t> верстки.</a:t>
            </a:r>
          </a:p>
          <a:p>
            <a:r>
              <a:rPr lang="ru-RU" sz="4800" i="1" dirty="0" smtClean="0"/>
              <a:t>   У </a:t>
            </a:r>
            <a:r>
              <a:rPr lang="ru-RU" sz="4800" i="1" dirty="0" err="1" smtClean="0"/>
              <a:t>ці</a:t>
            </a:r>
            <a:r>
              <a:rPr lang="ru-RU" sz="4800" i="1" dirty="0" smtClean="0"/>
              <a:t> роки </a:t>
            </a:r>
            <a:r>
              <a:rPr lang="ru-RU" sz="4800" i="1" dirty="0" err="1" smtClean="0"/>
              <a:t>вірші</a:t>
            </a:r>
            <a:r>
              <a:rPr lang="ru-RU" sz="4800" i="1" dirty="0" smtClean="0"/>
              <a:t> Л. Костенко </a:t>
            </a:r>
            <a:r>
              <a:rPr lang="ru-RU" sz="4800" i="1" dirty="0" err="1" smtClean="0"/>
              <a:t>публікували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журнали</a:t>
            </a:r>
            <a:r>
              <a:rPr lang="ru-RU" sz="4800" i="1" dirty="0" smtClean="0"/>
              <a:t> в </a:t>
            </a:r>
            <a:r>
              <a:rPr lang="ru-RU" sz="4800" i="1" dirty="0" err="1" smtClean="0"/>
              <a:t>Чехословаччині</a:t>
            </a:r>
            <a:r>
              <a:rPr lang="ru-RU" sz="4800" i="1" dirty="0" smtClean="0"/>
              <a:t>, </a:t>
            </a:r>
            <a:r>
              <a:rPr lang="ru-RU" sz="4800" i="1" dirty="0" err="1" smtClean="0"/>
              <a:t>газети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в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Польщі</a:t>
            </a:r>
            <a:r>
              <a:rPr lang="ru-RU" sz="4800" i="1" dirty="0" smtClean="0"/>
              <a:t>, </a:t>
            </a:r>
            <a:r>
              <a:rPr lang="ru-RU" sz="4800" i="1" dirty="0" err="1" smtClean="0"/>
              <a:t>і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лише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зрідка</a:t>
            </a:r>
            <a:r>
              <a:rPr lang="ru-RU" sz="4800" i="1" dirty="0" smtClean="0"/>
              <a:t> — </a:t>
            </a:r>
            <a:r>
              <a:rPr lang="ru-RU" sz="4800" i="1" dirty="0" err="1" smtClean="0"/>
              <a:t>в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Україні</a:t>
            </a:r>
            <a:r>
              <a:rPr lang="ru-RU" sz="4800" i="1" dirty="0" smtClean="0"/>
              <a:t>. </a:t>
            </a:r>
            <a:r>
              <a:rPr lang="ru-RU" sz="4800" i="1" dirty="0" err="1" smtClean="0"/>
              <a:t>Її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вірші</a:t>
            </a:r>
            <a:r>
              <a:rPr lang="ru-RU" sz="4800" i="1" dirty="0" smtClean="0"/>
              <a:t> ходили в «</a:t>
            </a:r>
            <a:r>
              <a:rPr lang="ru-RU" sz="4800" i="1" dirty="0" err="1" smtClean="0"/>
              <a:t>самвидаві</a:t>
            </a:r>
            <a:r>
              <a:rPr lang="ru-RU" sz="4800" i="1" dirty="0" smtClean="0"/>
              <a:t>».</a:t>
            </a:r>
          </a:p>
          <a:p>
            <a:r>
              <a:rPr lang="ru-RU" sz="4800" i="1" dirty="0" smtClean="0"/>
              <a:t>   1965 — Л. Костенко </a:t>
            </a:r>
            <a:r>
              <a:rPr lang="ru-RU" sz="4800" i="1" dirty="0" err="1" smtClean="0"/>
              <a:t>підписала</a:t>
            </a:r>
            <a:r>
              <a:rPr lang="ru-RU" sz="4800" i="1" dirty="0" smtClean="0"/>
              <a:t> лист-протест </a:t>
            </a:r>
            <a:r>
              <a:rPr lang="ru-RU" sz="4800" i="1" dirty="0" err="1" smtClean="0"/>
              <a:t>проти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арештів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української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інтеліґенції</a:t>
            </a:r>
            <a:r>
              <a:rPr lang="ru-RU" sz="4800" i="1" dirty="0" smtClean="0"/>
              <a:t>. </a:t>
            </a:r>
            <a:r>
              <a:rPr lang="ru-RU" sz="4800" i="1" dirty="0" err="1" smtClean="0"/>
              <a:t>Була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присутня</a:t>
            </a:r>
            <a:r>
              <a:rPr lang="ru-RU" sz="4800" i="1" dirty="0" smtClean="0"/>
              <a:t> на </a:t>
            </a:r>
            <a:r>
              <a:rPr lang="ru-RU" sz="4800" i="1" dirty="0" err="1" smtClean="0"/>
              <a:t>суді</a:t>
            </a:r>
            <a:r>
              <a:rPr lang="ru-RU" sz="4800" i="1" dirty="0" smtClean="0"/>
              <a:t> над М. Осадчим </a:t>
            </a:r>
            <a:r>
              <a:rPr lang="ru-RU" sz="4800" i="1" dirty="0" err="1" smtClean="0"/>
              <a:t>і</a:t>
            </a:r>
            <a:r>
              <a:rPr lang="ru-RU" sz="4800" i="1" dirty="0" smtClean="0"/>
              <a:t> М. </a:t>
            </a:r>
            <a:r>
              <a:rPr lang="ru-RU" sz="4800" i="1" dirty="0" err="1" smtClean="0"/>
              <a:t>Зваричевською</a:t>
            </a:r>
            <a:r>
              <a:rPr lang="ru-RU" sz="4800" i="1" dirty="0" smtClean="0"/>
              <a:t> у </a:t>
            </a:r>
            <a:r>
              <a:rPr lang="ru-RU" sz="4800" i="1" dirty="0" err="1" smtClean="0"/>
              <a:t>Львові</a:t>
            </a:r>
            <a:r>
              <a:rPr lang="ru-RU" sz="4800" i="1" dirty="0" smtClean="0"/>
              <a:t>. </a:t>
            </a:r>
            <a:r>
              <a:rPr lang="ru-RU" sz="4800" i="1" dirty="0" err="1" smtClean="0"/>
              <a:t>Під</a:t>
            </a:r>
            <a:r>
              <a:rPr lang="ru-RU" sz="4800" i="1" dirty="0" smtClean="0"/>
              <a:t> час суду над </a:t>
            </a:r>
            <a:r>
              <a:rPr lang="ru-RU" sz="4800" i="1" dirty="0" err="1" smtClean="0"/>
              <a:t>братами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Горинями</a:t>
            </a:r>
            <a:r>
              <a:rPr lang="ru-RU" sz="4800" i="1" dirty="0" smtClean="0"/>
              <a:t> кинула </a:t>
            </a:r>
            <a:r>
              <a:rPr lang="ru-RU" sz="4800" i="1" dirty="0" err="1" smtClean="0"/>
              <a:t>їм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квіти</a:t>
            </a:r>
            <a:r>
              <a:rPr lang="ru-RU" sz="4800" i="1" dirty="0" smtClean="0"/>
              <a:t>. Разом </a:t>
            </a:r>
            <a:r>
              <a:rPr lang="ru-RU" sz="4800" i="1" dirty="0" err="1" smtClean="0"/>
              <a:t>з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І.Драчем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звернулася</a:t>
            </a:r>
            <a:r>
              <a:rPr lang="ru-RU" sz="4800" i="1" dirty="0" smtClean="0"/>
              <a:t> до </a:t>
            </a:r>
            <a:r>
              <a:rPr lang="ru-RU" sz="4800" i="1" dirty="0" err="1" smtClean="0"/>
              <a:t>редакції</a:t>
            </a:r>
            <a:r>
              <a:rPr lang="ru-RU" sz="4800" i="1" dirty="0" smtClean="0"/>
              <a:t> журналу «</a:t>
            </a:r>
            <a:r>
              <a:rPr lang="ru-RU" sz="4800" i="1" dirty="0" err="1" smtClean="0"/>
              <a:t>Жовтень</a:t>
            </a:r>
            <a:r>
              <a:rPr lang="ru-RU" sz="4800" i="1" dirty="0" smtClean="0"/>
              <a:t>» (</a:t>
            </a:r>
            <a:r>
              <a:rPr lang="ru-RU" sz="4800" i="1" dirty="0" err="1" smtClean="0"/>
              <a:t>тепер</a:t>
            </a:r>
            <a:r>
              <a:rPr lang="ru-RU" sz="4800" i="1" dirty="0" smtClean="0"/>
              <a:t> «</a:t>
            </a:r>
            <a:r>
              <a:rPr lang="ru-RU" sz="4800" i="1" dirty="0" err="1" smtClean="0"/>
              <a:t>Дзвін</a:t>
            </a:r>
            <a:r>
              <a:rPr lang="ru-RU" sz="4800" i="1" dirty="0" smtClean="0"/>
              <a:t>») </a:t>
            </a:r>
            <a:r>
              <a:rPr lang="ru-RU" sz="4800" i="1" dirty="0" err="1" smtClean="0"/>
              <a:t>і</a:t>
            </a:r>
            <a:r>
              <a:rPr lang="ru-RU" sz="4800" i="1" dirty="0" smtClean="0"/>
              <a:t> до </a:t>
            </a:r>
            <a:r>
              <a:rPr lang="ru-RU" sz="4800" i="1" dirty="0" err="1" smtClean="0"/>
              <a:t>львівських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письменників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пропозицією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виступити</a:t>
            </a:r>
            <a:r>
              <a:rPr lang="ru-RU" sz="4800" i="1" dirty="0" smtClean="0"/>
              <a:t> на </a:t>
            </a:r>
            <a:r>
              <a:rPr lang="ru-RU" sz="4800" i="1" dirty="0" err="1" smtClean="0"/>
              <a:t>захист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заарештованих</a:t>
            </a:r>
            <a:r>
              <a:rPr lang="ru-RU" sz="4800" i="1" dirty="0" smtClean="0"/>
              <a:t>. </a:t>
            </a:r>
            <a:r>
              <a:rPr lang="ru-RU" sz="4800" i="1" dirty="0" err="1" smtClean="0"/>
              <a:t>Письменники</a:t>
            </a:r>
            <a:r>
              <a:rPr lang="ru-RU" sz="4800" i="1" dirty="0" smtClean="0"/>
              <a:t> не </a:t>
            </a:r>
            <a:r>
              <a:rPr lang="ru-RU" sz="4800" i="1" dirty="0" err="1" smtClean="0"/>
              <a:t>зважилися</a:t>
            </a:r>
            <a:r>
              <a:rPr lang="ru-RU" sz="4800" i="1" dirty="0" smtClean="0"/>
              <a:t> на протест, </a:t>
            </a:r>
            <a:r>
              <a:rPr lang="ru-RU" sz="4800" i="1" dirty="0" err="1" smtClean="0"/>
              <a:t>але</a:t>
            </a:r>
            <a:r>
              <a:rPr lang="ru-RU" sz="4800" i="1" dirty="0" smtClean="0"/>
              <a:t> подали в суд </a:t>
            </a:r>
            <a:r>
              <a:rPr lang="ru-RU" sz="4800" i="1" dirty="0" err="1" smtClean="0"/>
              <a:t>клопотання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проханням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передати</a:t>
            </a:r>
            <a:r>
              <a:rPr lang="ru-RU" sz="4800" i="1" dirty="0" smtClean="0"/>
              <a:t> на поруки Б. </a:t>
            </a:r>
            <a:r>
              <a:rPr lang="ru-RU" sz="4800" i="1" dirty="0" err="1" smtClean="0"/>
              <a:t>Гориня</a:t>
            </a:r>
            <a:r>
              <a:rPr lang="ru-RU" sz="4800" i="1" dirty="0" smtClean="0"/>
              <a:t> як </a:t>
            </a:r>
            <a:r>
              <a:rPr lang="ru-RU" sz="4800" i="1" dirty="0" err="1" smtClean="0"/>
              <a:t>наймолодшого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заарештованих</a:t>
            </a:r>
            <a:r>
              <a:rPr lang="ru-RU" sz="4800" i="1" dirty="0" smtClean="0"/>
              <a:t>. Усе </a:t>
            </a:r>
            <a:r>
              <a:rPr lang="ru-RU" sz="4800" i="1" dirty="0" err="1" smtClean="0"/>
              <a:t>це</a:t>
            </a:r>
            <a:r>
              <a:rPr lang="ru-RU" sz="4800" i="1" dirty="0" smtClean="0"/>
              <a:t> не </a:t>
            </a:r>
            <a:r>
              <a:rPr lang="ru-RU" sz="4800" i="1" dirty="0" err="1" smtClean="0"/>
              <a:t>вплинуло</a:t>
            </a:r>
            <a:r>
              <a:rPr lang="ru-RU" sz="4800" i="1" dirty="0" smtClean="0"/>
              <a:t> на </a:t>
            </a:r>
            <a:r>
              <a:rPr lang="ru-RU" sz="4800" i="1" dirty="0" err="1" smtClean="0"/>
              <a:t>перебіг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судів</a:t>
            </a:r>
            <a:r>
              <a:rPr lang="ru-RU" sz="4800" i="1" dirty="0" smtClean="0"/>
              <a:t>, </a:t>
            </a:r>
            <a:r>
              <a:rPr lang="ru-RU" sz="4800" i="1" dirty="0" err="1" smtClean="0"/>
              <a:t>але</a:t>
            </a:r>
            <a:r>
              <a:rPr lang="ru-RU" sz="4800" i="1" dirty="0" smtClean="0"/>
              <a:t> мало </a:t>
            </a:r>
            <a:r>
              <a:rPr lang="ru-RU" sz="4800" i="1" dirty="0" err="1" smtClean="0"/>
              <a:t>величезне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моральне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значення</a:t>
            </a:r>
            <a:r>
              <a:rPr lang="ru-RU" sz="4800" i="1" dirty="0" smtClean="0"/>
              <a:t>.</a:t>
            </a:r>
          </a:p>
          <a:p>
            <a:r>
              <a:rPr lang="ru-RU" sz="4800" i="1" dirty="0" smtClean="0"/>
              <a:t>   </a:t>
            </a:r>
            <a:r>
              <a:rPr lang="ru-RU" sz="4800" i="1" dirty="0" err="1" smtClean="0"/>
              <a:t>Травень</a:t>
            </a:r>
            <a:r>
              <a:rPr lang="ru-RU" sz="4800" i="1" dirty="0" smtClean="0"/>
              <a:t> 1966 — у </a:t>
            </a:r>
            <a:r>
              <a:rPr lang="ru-RU" sz="4800" i="1" dirty="0" err="1" smtClean="0"/>
              <a:t>Спілці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письменників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України</a:t>
            </a:r>
            <a:r>
              <a:rPr lang="ru-RU" sz="4800" i="1" dirty="0" smtClean="0"/>
              <a:t>, де </a:t>
            </a:r>
            <a:r>
              <a:rPr lang="ru-RU" sz="4800" i="1" dirty="0" err="1" smtClean="0"/>
              <a:t>таврували</a:t>
            </a:r>
            <a:r>
              <a:rPr lang="ru-RU" sz="4800" i="1" dirty="0" smtClean="0"/>
              <a:t> «</a:t>
            </a:r>
            <a:r>
              <a:rPr lang="ru-RU" sz="4800" i="1" dirty="0" err="1" smtClean="0"/>
              <a:t>націоналістичних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відщепенців</a:t>
            </a:r>
            <a:r>
              <a:rPr lang="ru-RU" sz="4800" i="1" dirty="0" smtClean="0"/>
              <a:t>», </a:t>
            </a:r>
            <a:r>
              <a:rPr lang="ru-RU" sz="4800" i="1" dirty="0" err="1" smtClean="0"/>
              <a:t>частина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молоді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влаштувала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овацію</a:t>
            </a:r>
            <a:r>
              <a:rPr lang="ru-RU" sz="4800" i="1" dirty="0" smtClean="0"/>
              <a:t> Л. Костенко, яка </a:t>
            </a:r>
            <a:r>
              <a:rPr lang="ru-RU" sz="4800" i="1" dirty="0" err="1" smtClean="0"/>
              <a:t>відстоювала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свої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позиції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і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захищала</a:t>
            </a:r>
            <a:r>
              <a:rPr lang="ru-RU" sz="4800" i="1" dirty="0" smtClean="0"/>
              <a:t> І. </a:t>
            </a:r>
            <a:r>
              <a:rPr lang="ru-RU" sz="4800" i="1" dirty="0" err="1" smtClean="0"/>
              <a:t>Світличного</a:t>
            </a:r>
            <a:r>
              <a:rPr lang="ru-RU" sz="4800" i="1" dirty="0" smtClean="0"/>
              <a:t>, О. </a:t>
            </a:r>
            <a:r>
              <a:rPr lang="ru-RU" sz="4800" i="1" dirty="0" err="1" smtClean="0"/>
              <a:t>Заливаху</a:t>
            </a:r>
            <a:r>
              <a:rPr lang="ru-RU" sz="4800" i="1" dirty="0" smtClean="0"/>
              <a:t>, </a:t>
            </a:r>
            <a:r>
              <a:rPr lang="ru-RU" sz="4800" i="1" dirty="0" err="1" smtClean="0"/>
              <a:t>М.Косіва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і</a:t>
            </a:r>
            <a:r>
              <a:rPr lang="ru-RU" sz="4800" i="1" dirty="0" smtClean="0"/>
              <a:t> Б. </a:t>
            </a:r>
            <a:r>
              <a:rPr lang="ru-RU" sz="4800" i="1" dirty="0" err="1" smtClean="0"/>
              <a:t>Гориня</a:t>
            </a:r>
            <a:r>
              <a:rPr lang="ru-RU" sz="4800" i="1" dirty="0" smtClean="0"/>
              <a:t>.</a:t>
            </a:r>
          </a:p>
          <a:p>
            <a:r>
              <a:rPr lang="ru-RU" sz="4800" i="1" dirty="0" smtClean="0"/>
              <a:t>   1968 — написала </a:t>
            </a:r>
            <a:r>
              <a:rPr lang="ru-RU" sz="4800" i="1" dirty="0" err="1" smtClean="0"/>
              <a:t>листи</a:t>
            </a:r>
            <a:r>
              <a:rPr lang="ru-RU" sz="4800" i="1" dirty="0" smtClean="0"/>
              <a:t> на </a:t>
            </a:r>
            <a:r>
              <a:rPr lang="ru-RU" sz="4800" i="1" dirty="0" err="1" smtClean="0"/>
              <a:t>захист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В.Чорновола</a:t>
            </a:r>
            <a:r>
              <a:rPr lang="ru-RU" sz="4800" i="1" dirty="0" smtClean="0"/>
              <a:t> у </a:t>
            </a:r>
            <a:r>
              <a:rPr lang="ru-RU" sz="4800" i="1" dirty="0" err="1" smtClean="0"/>
              <a:t>відповідь</a:t>
            </a:r>
            <a:r>
              <a:rPr lang="ru-RU" sz="4800" i="1" dirty="0" smtClean="0"/>
              <a:t> на наклеп на </a:t>
            </a:r>
            <a:r>
              <a:rPr lang="ru-RU" sz="4800" i="1" dirty="0" err="1" smtClean="0"/>
              <a:t>нього</a:t>
            </a:r>
            <a:r>
              <a:rPr lang="ru-RU" sz="4800" i="1" dirty="0" smtClean="0"/>
              <a:t> в </a:t>
            </a:r>
            <a:r>
              <a:rPr lang="ru-RU" sz="4800" i="1" dirty="0" err="1" smtClean="0"/>
              <a:t>ґазеті</a:t>
            </a:r>
            <a:r>
              <a:rPr lang="ru-RU" sz="4800" i="1" dirty="0" smtClean="0"/>
              <a:t> «</a:t>
            </a:r>
            <a:r>
              <a:rPr lang="ru-RU" sz="4800" i="1" dirty="0" err="1" smtClean="0"/>
              <a:t>Літературна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Україна</a:t>
            </a:r>
            <a:r>
              <a:rPr lang="ru-RU" sz="4800" i="1" dirty="0" smtClean="0"/>
              <a:t>». </a:t>
            </a:r>
            <a:r>
              <a:rPr lang="ru-RU" sz="4800" i="1" dirty="0" err="1" smtClean="0"/>
              <a:t>Після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цього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ім'я</a:t>
            </a:r>
            <a:r>
              <a:rPr lang="ru-RU" sz="4800" i="1" dirty="0" smtClean="0"/>
              <a:t> Л.Костенко в </a:t>
            </a:r>
            <a:r>
              <a:rPr lang="ru-RU" sz="4800" i="1" dirty="0" err="1" smtClean="0"/>
              <a:t>радянській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пресі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довгі</a:t>
            </a:r>
            <a:r>
              <a:rPr lang="ru-RU" sz="4800" i="1" dirty="0" smtClean="0"/>
              <a:t> роки не </a:t>
            </a:r>
            <a:r>
              <a:rPr lang="ru-RU" sz="4800" i="1" dirty="0" err="1" smtClean="0"/>
              <a:t>згадувалося</a:t>
            </a:r>
            <a:r>
              <a:rPr lang="ru-RU" sz="4800" i="1" dirty="0" smtClean="0"/>
              <a:t>. Вона </a:t>
            </a:r>
            <a:r>
              <a:rPr lang="ru-RU" sz="4800" i="1" dirty="0" err="1" smtClean="0"/>
              <a:t>працювала</a:t>
            </a:r>
            <a:r>
              <a:rPr lang="ru-RU" sz="4800" i="1" dirty="0" smtClean="0"/>
              <a:t> «в </a:t>
            </a:r>
            <a:r>
              <a:rPr lang="ru-RU" sz="4800" i="1" dirty="0" err="1" smtClean="0"/>
              <a:t>шухляду</a:t>
            </a:r>
            <a:r>
              <a:rPr lang="ru-RU" sz="4800" i="1" dirty="0" smtClean="0"/>
              <a:t>».</a:t>
            </a:r>
          </a:p>
          <a:p>
            <a:r>
              <a:rPr lang="ru-RU" sz="4800" i="1" dirty="0" smtClean="0"/>
              <a:t>   1973 — </a:t>
            </a:r>
            <a:r>
              <a:rPr lang="ru-RU" sz="4800" i="1" dirty="0" err="1" smtClean="0"/>
              <a:t>потрапила</a:t>
            </a:r>
            <a:r>
              <a:rPr lang="ru-RU" sz="4800" i="1" dirty="0" smtClean="0"/>
              <a:t> до «</a:t>
            </a:r>
            <a:r>
              <a:rPr lang="ru-RU" sz="4800" i="1" dirty="0" err="1" smtClean="0"/>
              <a:t>чорних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списків</a:t>
            </a:r>
            <a:r>
              <a:rPr lang="ru-RU" sz="4800" i="1" dirty="0" smtClean="0"/>
              <a:t>», </a:t>
            </a:r>
            <a:r>
              <a:rPr lang="ru-RU" sz="4800" i="1" dirty="0" err="1" smtClean="0"/>
              <a:t>складених</a:t>
            </a:r>
            <a:r>
              <a:rPr lang="ru-RU" sz="4800" i="1" dirty="0" smtClean="0"/>
              <a:t> секретарем ЦК КПУ </a:t>
            </a:r>
            <a:r>
              <a:rPr lang="ru-RU" sz="4800" i="1" dirty="0" err="1" smtClean="0"/>
              <a:t>з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ідеології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В.Маланчуком</a:t>
            </a:r>
            <a:r>
              <a:rPr lang="ru-RU" sz="4800" i="1" dirty="0" smtClean="0"/>
              <a:t>. </a:t>
            </a:r>
            <a:r>
              <a:rPr lang="ru-RU" sz="4800" i="1" dirty="0" err="1" smtClean="0"/>
              <a:t>Лише</a:t>
            </a:r>
            <a:r>
              <a:rPr lang="ru-RU" sz="4800" i="1" dirty="0" smtClean="0"/>
              <a:t> 1977 року, </a:t>
            </a:r>
            <a:r>
              <a:rPr lang="ru-RU" sz="4800" i="1" dirty="0" err="1" smtClean="0"/>
              <a:t>після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відходу</a:t>
            </a:r>
            <a:r>
              <a:rPr lang="ru-RU" sz="4800" i="1" dirty="0" smtClean="0"/>
              <a:t> В. </a:t>
            </a:r>
            <a:r>
              <a:rPr lang="ru-RU" sz="4800" i="1" dirty="0" err="1" smtClean="0"/>
              <a:t>Маланчука</a:t>
            </a:r>
            <a:r>
              <a:rPr lang="ru-RU" sz="4800" i="1" dirty="0" smtClean="0"/>
              <a:t>, </a:t>
            </a:r>
            <a:r>
              <a:rPr lang="ru-RU" sz="4800" i="1" dirty="0" err="1" smtClean="0"/>
              <a:t>вийшла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збірка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віршів</a:t>
            </a:r>
            <a:r>
              <a:rPr lang="ru-RU" sz="4800" i="1" dirty="0" smtClean="0"/>
              <a:t> «Над берегами </a:t>
            </a:r>
            <a:r>
              <a:rPr lang="ru-RU" sz="4800" i="1" dirty="0" err="1" smtClean="0"/>
              <a:t>вічної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ріки</a:t>
            </a:r>
            <a:r>
              <a:rPr lang="ru-RU" sz="4800" i="1" dirty="0" smtClean="0"/>
              <a:t>», а 1979-го, за </a:t>
            </a:r>
            <a:r>
              <a:rPr lang="ru-RU" sz="4800" i="1" dirty="0" err="1" smtClean="0"/>
              <a:t>спеціальною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постановою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Президії</a:t>
            </a:r>
            <a:r>
              <a:rPr lang="ru-RU" sz="4800" i="1" dirty="0" smtClean="0"/>
              <a:t> СПУ, — </a:t>
            </a:r>
            <a:r>
              <a:rPr lang="ru-RU" sz="4800" i="1" dirty="0" err="1" smtClean="0"/>
              <a:t>історичний</a:t>
            </a:r>
            <a:r>
              <a:rPr lang="ru-RU" sz="4800" i="1" dirty="0" smtClean="0"/>
              <a:t> роман у </a:t>
            </a:r>
            <a:r>
              <a:rPr lang="ru-RU" sz="4800" i="1" dirty="0" err="1" smtClean="0"/>
              <a:t>віршах</a:t>
            </a:r>
            <a:r>
              <a:rPr lang="ru-RU" sz="4800" i="1" dirty="0" smtClean="0"/>
              <a:t> «Маруся </a:t>
            </a:r>
            <a:r>
              <a:rPr lang="ru-RU" sz="4800" i="1" dirty="0" err="1" smtClean="0"/>
              <a:t>Чурай</a:t>
            </a:r>
            <a:r>
              <a:rPr lang="ru-RU" sz="4800" i="1" dirty="0" smtClean="0"/>
              <a:t>», </a:t>
            </a:r>
            <a:r>
              <a:rPr lang="ru-RU" sz="4800" i="1" dirty="0" err="1" smtClean="0"/>
              <a:t>що</a:t>
            </a:r>
            <a:r>
              <a:rPr lang="ru-RU" sz="4800" i="1" dirty="0" smtClean="0"/>
              <a:t> пролежав без </a:t>
            </a:r>
            <a:r>
              <a:rPr lang="ru-RU" sz="4800" i="1" dirty="0" err="1" smtClean="0"/>
              <a:t>руху</a:t>
            </a:r>
            <a:r>
              <a:rPr lang="ru-RU" sz="4800" i="1" dirty="0" smtClean="0"/>
              <a:t> 6 </a:t>
            </a:r>
            <a:r>
              <a:rPr lang="ru-RU" sz="4800" i="1" dirty="0" err="1" smtClean="0"/>
              <a:t>років</a:t>
            </a:r>
            <a:r>
              <a:rPr lang="ru-RU" sz="4800" i="1" dirty="0" smtClean="0"/>
              <a:t>. За </a:t>
            </a:r>
            <a:r>
              <a:rPr lang="ru-RU" sz="4800" i="1" dirty="0" err="1" smtClean="0"/>
              <a:t>нього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поетеса</a:t>
            </a:r>
            <a:r>
              <a:rPr lang="ru-RU" sz="4800" i="1" dirty="0" smtClean="0"/>
              <a:t> 1987 року </a:t>
            </a:r>
            <a:r>
              <a:rPr lang="ru-RU" sz="4800" i="1" dirty="0" err="1" smtClean="0"/>
              <a:t>була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удостоєна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Державної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премії</a:t>
            </a:r>
            <a:r>
              <a:rPr lang="ru-RU" sz="4800" i="1" dirty="0" smtClean="0"/>
              <a:t> УРСР </a:t>
            </a:r>
            <a:r>
              <a:rPr lang="ru-RU" sz="4800" i="1" dirty="0" err="1" smtClean="0"/>
              <a:t>імені</a:t>
            </a:r>
            <a:r>
              <a:rPr lang="ru-RU" sz="4800" i="1" dirty="0" smtClean="0"/>
              <a:t> Т. Г. </a:t>
            </a:r>
            <a:r>
              <a:rPr lang="ru-RU" sz="4800" i="1" dirty="0" err="1" smtClean="0"/>
              <a:t>Шевченка</a:t>
            </a:r>
            <a:r>
              <a:rPr lang="ru-RU" sz="4800" i="1" dirty="0" smtClean="0"/>
              <a:t>.</a:t>
            </a:r>
          </a:p>
          <a:p>
            <a:r>
              <a:rPr lang="ru-RU" sz="4800" i="1" dirty="0" smtClean="0"/>
              <a:t>   Перу Л. Костенко </a:t>
            </a:r>
            <a:r>
              <a:rPr lang="ru-RU" sz="4800" i="1" dirty="0" err="1" smtClean="0"/>
              <a:t>також</a:t>
            </a:r>
            <a:r>
              <a:rPr lang="ru-RU" sz="4800" i="1" dirty="0" smtClean="0"/>
              <a:t> належать </a:t>
            </a:r>
            <a:r>
              <a:rPr lang="ru-RU" sz="4800" i="1" dirty="0" err="1" smtClean="0"/>
              <a:t>збірки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поезій</a:t>
            </a:r>
            <a:r>
              <a:rPr lang="ru-RU" sz="4800" i="1" dirty="0" smtClean="0"/>
              <a:t> «</a:t>
            </a:r>
            <a:r>
              <a:rPr lang="ru-RU" sz="4800" i="1" dirty="0" err="1" smtClean="0"/>
              <a:t>Неповторність</a:t>
            </a:r>
            <a:r>
              <a:rPr lang="ru-RU" sz="4800" i="1" dirty="0" smtClean="0"/>
              <a:t>» (1980) </a:t>
            </a:r>
            <a:r>
              <a:rPr lang="ru-RU" sz="4800" i="1" dirty="0" err="1" smtClean="0"/>
              <a:t>і</a:t>
            </a:r>
            <a:r>
              <a:rPr lang="ru-RU" sz="4800" i="1" dirty="0" smtClean="0"/>
              <a:t> «Сад </a:t>
            </a:r>
            <a:r>
              <a:rPr lang="ru-RU" sz="4800" i="1" dirty="0" err="1" smtClean="0"/>
              <a:t>нетанучих</a:t>
            </a:r>
            <a:r>
              <a:rPr lang="ru-RU" sz="4800" i="1" dirty="0" smtClean="0"/>
              <a:t> скульптур» (1987), </a:t>
            </a:r>
            <a:r>
              <a:rPr lang="ru-RU" sz="4800" i="1" dirty="0" err="1" smtClean="0"/>
              <a:t>збірка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віршів</a:t>
            </a:r>
            <a:r>
              <a:rPr lang="ru-RU" sz="4800" i="1" dirty="0" smtClean="0"/>
              <a:t> для </a:t>
            </a:r>
            <a:r>
              <a:rPr lang="ru-RU" sz="4800" i="1" dirty="0" err="1" smtClean="0"/>
              <a:t>дітей</a:t>
            </a:r>
            <a:r>
              <a:rPr lang="ru-RU" sz="4800" i="1" dirty="0" smtClean="0"/>
              <a:t> «</a:t>
            </a:r>
            <a:r>
              <a:rPr lang="ru-RU" sz="4800" i="1" dirty="0" err="1" smtClean="0"/>
              <a:t>Бузиновий</a:t>
            </a:r>
            <a:r>
              <a:rPr lang="ru-RU" sz="4800" i="1" dirty="0" smtClean="0"/>
              <a:t> </a:t>
            </a:r>
            <a:r>
              <a:rPr lang="ru-RU" sz="4800" i="1" dirty="0" err="1" smtClean="0"/>
              <a:t>цар</a:t>
            </a:r>
            <a:r>
              <a:rPr lang="ru-RU" sz="4800" i="1" dirty="0" smtClean="0"/>
              <a:t>» (1987).</a:t>
            </a:r>
            <a:endParaRPr lang="ru-RU" sz="4800" dirty="0" smtClean="0"/>
          </a:p>
          <a:p>
            <a:endParaRPr lang="ru-RU" dirty="0"/>
          </a:p>
        </p:txBody>
      </p:sp>
      <p:pic>
        <p:nvPicPr>
          <p:cNvPr id="5" name="Содержимое 4" descr="то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786050" y="142852"/>
            <a:ext cx="2773507" cy="2143164"/>
          </a:xfr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142852"/>
            <a:ext cx="3714776" cy="744852"/>
          </a:xfrm>
        </p:spPr>
        <p:txBody>
          <a:bodyPr>
            <a:normAutofit/>
          </a:bodyPr>
          <a:lstStyle/>
          <a:p>
            <a:r>
              <a:rPr lang="ru-RU" sz="3600" i="1" dirty="0" err="1"/>
              <a:t>Нове</a:t>
            </a:r>
            <a:r>
              <a:rPr lang="ru-RU" sz="3600" i="1" dirty="0"/>
              <a:t> </a:t>
            </a:r>
            <a:r>
              <a:rPr lang="ru-RU" sz="3600" i="1" dirty="0" err="1"/>
              <a:t>століття</a:t>
            </a:r>
            <a:endParaRPr lang="ru-RU" sz="36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357554" y="1214422"/>
            <a:ext cx="4429156" cy="5357850"/>
          </a:xfrm>
        </p:spPr>
        <p:txBody>
          <a:bodyPr>
            <a:normAutofit fontScale="85000" lnSpcReduction="10000"/>
          </a:bodyPr>
          <a:lstStyle/>
          <a:p>
            <a:r>
              <a:rPr lang="ru-RU" i="1" dirty="0" smtClean="0"/>
              <a:t>   Поема «Берестечко» </a:t>
            </a:r>
            <a:r>
              <a:rPr lang="ru-RU" i="1" dirty="0" err="1" smtClean="0"/>
              <a:t>з</a:t>
            </a:r>
            <a:r>
              <a:rPr lang="ru-RU" i="1" dirty="0" smtClean="0"/>
              <a:t> </a:t>
            </a:r>
            <a:r>
              <a:rPr lang="ru-RU" i="1" dirty="0" err="1" smtClean="0"/>
              <a:t>ілюстраціями</a:t>
            </a:r>
            <a:r>
              <a:rPr lang="ru-RU" i="1" dirty="0" smtClean="0"/>
              <a:t> </a:t>
            </a:r>
            <a:r>
              <a:rPr lang="ru-RU" i="1" dirty="0" err="1" smtClean="0"/>
              <a:t>Георгія</a:t>
            </a:r>
            <a:r>
              <a:rPr lang="ru-RU" i="1" dirty="0" smtClean="0"/>
              <a:t> </a:t>
            </a:r>
            <a:r>
              <a:rPr lang="ru-RU" i="1" dirty="0" err="1" smtClean="0"/>
              <a:t>Якутовича</a:t>
            </a:r>
            <a:r>
              <a:rPr lang="ru-RU" i="1" dirty="0" smtClean="0"/>
              <a:t>, видана </a:t>
            </a:r>
            <a:r>
              <a:rPr lang="ru-RU" i="1" dirty="0" err="1" smtClean="0"/>
              <a:t>видавництвом</a:t>
            </a:r>
            <a:r>
              <a:rPr lang="ru-RU" i="1" dirty="0" smtClean="0"/>
              <a:t> «</a:t>
            </a:r>
            <a:r>
              <a:rPr lang="ru-RU" i="1" dirty="0" err="1" smtClean="0"/>
              <a:t>Либідь</a:t>
            </a:r>
            <a:r>
              <a:rPr lang="ru-RU" i="1" dirty="0" smtClean="0"/>
              <a:t>» 2010 року, мала </a:t>
            </a:r>
            <a:r>
              <a:rPr lang="ru-RU" i="1" dirty="0" err="1" smtClean="0"/>
              <a:t>загальний</a:t>
            </a:r>
            <a:r>
              <a:rPr lang="ru-RU" i="1" dirty="0" smtClean="0"/>
              <a:t> тираж 14 тис. </a:t>
            </a:r>
            <a:r>
              <a:rPr lang="ru-RU" i="1" dirty="0" err="1" smtClean="0"/>
              <a:t>примірників</a:t>
            </a:r>
            <a:r>
              <a:rPr lang="ru-RU" i="1" dirty="0" smtClean="0"/>
              <a:t>, а </a:t>
            </a:r>
            <a:r>
              <a:rPr lang="ru-RU" i="1" dirty="0" err="1" smtClean="0"/>
              <a:t>збірка</a:t>
            </a:r>
            <a:r>
              <a:rPr lang="ru-RU" i="1" dirty="0" smtClean="0"/>
              <a:t> «</a:t>
            </a:r>
            <a:r>
              <a:rPr lang="ru-RU" i="1" dirty="0" err="1" smtClean="0"/>
              <a:t>Гіацинтове</a:t>
            </a:r>
            <a:r>
              <a:rPr lang="ru-RU" i="1" dirty="0" smtClean="0"/>
              <a:t> </a:t>
            </a:r>
            <a:r>
              <a:rPr lang="ru-RU" i="1" dirty="0" err="1" smtClean="0"/>
              <a:t>сонце</a:t>
            </a:r>
            <a:r>
              <a:rPr lang="ru-RU" i="1" dirty="0" smtClean="0"/>
              <a:t>», </a:t>
            </a:r>
            <a:r>
              <a:rPr lang="ru-RU" i="1" dirty="0" err="1" smtClean="0"/>
              <a:t>впорядкована</a:t>
            </a:r>
            <a:r>
              <a:rPr lang="ru-RU" i="1" dirty="0" smtClean="0"/>
              <a:t> Ольгою </a:t>
            </a:r>
            <a:r>
              <a:rPr lang="ru-RU" i="1" dirty="0" err="1" smtClean="0"/>
              <a:t>Богомолець</a:t>
            </a:r>
            <a:r>
              <a:rPr lang="ru-RU" i="1" dirty="0" smtClean="0"/>
              <a:t>, </a:t>
            </a:r>
            <a:r>
              <a:rPr lang="ru-RU" i="1" dirty="0" err="1" smtClean="0"/>
              <a:t>розійшлася</a:t>
            </a:r>
            <a:r>
              <a:rPr lang="ru-RU" i="1" dirty="0" smtClean="0"/>
              <a:t> </a:t>
            </a:r>
            <a:r>
              <a:rPr lang="ru-RU" i="1" dirty="0" err="1" smtClean="0"/>
              <a:t>тиражем</a:t>
            </a:r>
            <a:r>
              <a:rPr lang="ru-RU" i="1" dirty="0" smtClean="0"/>
              <a:t> 5 тис. прим.; на </a:t>
            </a:r>
            <a:r>
              <a:rPr lang="ru-RU" i="1" dirty="0" err="1" smtClean="0"/>
              <a:t>додруковування</a:t>
            </a:r>
            <a:r>
              <a:rPr lang="ru-RU" i="1" dirty="0" smtClean="0"/>
              <a:t> </a:t>
            </a:r>
            <a:r>
              <a:rPr lang="ru-RU" i="1" dirty="0" err="1" smtClean="0"/>
              <a:t>додаткового</a:t>
            </a:r>
            <a:r>
              <a:rPr lang="ru-RU" i="1" dirty="0" smtClean="0"/>
              <a:t> тиражу, за словами директора </a:t>
            </a:r>
            <a:r>
              <a:rPr lang="ru-RU" i="1" dirty="0" err="1" smtClean="0"/>
              <a:t>видавництва</a:t>
            </a:r>
            <a:r>
              <a:rPr lang="ru-RU" i="1" dirty="0" smtClean="0"/>
              <a:t> Олени Бойко, </a:t>
            </a:r>
            <a:r>
              <a:rPr lang="ru-RU" i="1" dirty="0" err="1" smtClean="0"/>
              <a:t>упорядниця</a:t>
            </a:r>
            <a:r>
              <a:rPr lang="ru-RU" i="1" dirty="0" smtClean="0"/>
              <a:t> </a:t>
            </a:r>
            <a:r>
              <a:rPr lang="ru-RU" i="1" dirty="0" err="1" smtClean="0"/>
              <a:t>згоди</a:t>
            </a:r>
            <a:r>
              <a:rPr lang="ru-RU" i="1" dirty="0" smtClean="0"/>
              <a:t> не дала.</a:t>
            </a:r>
          </a:p>
          <a:p>
            <a:r>
              <a:rPr lang="ru-RU" i="1" dirty="0" smtClean="0"/>
              <a:t>   2010 року </a:t>
            </a:r>
            <a:r>
              <a:rPr lang="ru-RU" i="1" dirty="0" err="1" smtClean="0"/>
              <a:t>вийшов</a:t>
            </a:r>
            <a:r>
              <a:rPr lang="ru-RU" i="1" dirty="0" smtClean="0"/>
              <a:t> перший роман Л.Костенко — «Записки </a:t>
            </a:r>
            <a:r>
              <a:rPr lang="ru-RU" i="1" dirty="0" err="1" smtClean="0"/>
              <a:t>українського</a:t>
            </a:r>
            <a:r>
              <a:rPr lang="ru-RU" i="1" dirty="0" smtClean="0"/>
              <a:t> </a:t>
            </a:r>
            <a:r>
              <a:rPr lang="ru-RU" i="1" dirty="0" err="1" smtClean="0"/>
              <a:t>самашедшого</a:t>
            </a:r>
            <a:r>
              <a:rPr lang="ru-RU" i="1" dirty="0" smtClean="0"/>
              <a:t>».Роман </a:t>
            </a:r>
            <a:r>
              <a:rPr lang="ru-RU" i="1" dirty="0" err="1" smtClean="0"/>
              <a:t>викликав</a:t>
            </a:r>
            <a:r>
              <a:rPr lang="ru-RU" i="1" dirty="0" smtClean="0"/>
              <a:t> великий </a:t>
            </a:r>
            <a:r>
              <a:rPr lang="ru-RU" i="1" dirty="0" err="1" smtClean="0"/>
              <a:t>ажіотаж</a:t>
            </a:r>
            <a:r>
              <a:rPr lang="ru-RU" i="1" dirty="0" smtClean="0"/>
              <a:t> </a:t>
            </a:r>
            <a:r>
              <a:rPr lang="ru-RU" i="1" dirty="0" err="1" smtClean="0"/>
              <a:t>і</a:t>
            </a:r>
            <a:r>
              <a:rPr lang="ru-RU" i="1" dirty="0" smtClean="0"/>
              <a:t> </a:t>
            </a:r>
            <a:r>
              <a:rPr lang="ru-RU" i="1" dirty="0" err="1" smtClean="0"/>
              <a:t>тимчасову</a:t>
            </a:r>
            <a:r>
              <a:rPr lang="ru-RU" i="1" dirty="0" smtClean="0"/>
              <a:t> </a:t>
            </a:r>
            <a:r>
              <a:rPr lang="ru-RU" i="1" dirty="0" err="1" smtClean="0"/>
              <a:t>його</a:t>
            </a:r>
            <a:r>
              <a:rPr lang="ru-RU" i="1" dirty="0" smtClean="0"/>
              <a:t> </a:t>
            </a:r>
            <a:r>
              <a:rPr lang="ru-RU" i="1" dirty="0" err="1" smtClean="0"/>
              <a:t>нестачу</a:t>
            </a:r>
            <a:r>
              <a:rPr lang="ru-RU" i="1" dirty="0" smtClean="0"/>
              <a:t> в </a:t>
            </a:r>
            <a:r>
              <a:rPr lang="ru-RU" i="1" dirty="0" err="1" smtClean="0"/>
              <a:t>книгарнях</a:t>
            </a:r>
            <a:r>
              <a:rPr lang="ru-RU" i="1" dirty="0" smtClean="0"/>
              <a:t>.</a:t>
            </a:r>
          </a:p>
          <a:p>
            <a:r>
              <a:rPr lang="ru-RU" i="1" dirty="0" smtClean="0"/>
              <a:t>   В </a:t>
            </a:r>
            <a:r>
              <a:rPr lang="ru-RU" i="1" dirty="0" err="1" smtClean="0"/>
              <a:t>січня</a:t>
            </a:r>
            <a:r>
              <a:rPr lang="ru-RU" i="1" dirty="0" smtClean="0"/>
              <a:t> 2011 року </a:t>
            </a:r>
            <a:r>
              <a:rPr lang="ru-RU" i="1" dirty="0" err="1" smtClean="0"/>
              <a:t>Ліна</a:t>
            </a:r>
            <a:r>
              <a:rPr lang="ru-RU" i="1" dirty="0" smtClean="0"/>
              <a:t> </a:t>
            </a:r>
            <a:r>
              <a:rPr lang="ru-RU" i="1" dirty="0" err="1" smtClean="0"/>
              <a:t>вирушила</a:t>
            </a:r>
            <a:r>
              <a:rPr lang="ru-RU" i="1" dirty="0" smtClean="0"/>
              <a:t> у </a:t>
            </a:r>
            <a:r>
              <a:rPr lang="ru-RU" i="1" dirty="0" err="1" smtClean="0"/>
              <a:t>тур-презентацію</a:t>
            </a:r>
            <a:r>
              <a:rPr lang="ru-RU" i="1" dirty="0" smtClean="0"/>
              <a:t> </a:t>
            </a:r>
            <a:r>
              <a:rPr lang="ru-RU" i="1" dirty="0" err="1" smtClean="0"/>
              <a:t>свого</a:t>
            </a:r>
            <a:r>
              <a:rPr lang="ru-RU" i="1" dirty="0" smtClean="0"/>
              <a:t> </a:t>
            </a:r>
            <a:r>
              <a:rPr lang="ru-RU" i="1" dirty="0" err="1" smtClean="0"/>
              <a:t>першого</a:t>
            </a:r>
            <a:r>
              <a:rPr lang="ru-RU" i="1" dirty="0" smtClean="0"/>
              <a:t> роману. </a:t>
            </a:r>
            <a:r>
              <a:rPr lang="ru-RU" i="1" dirty="0" err="1" smtClean="0"/>
              <a:t>Презентації</a:t>
            </a:r>
            <a:r>
              <a:rPr lang="ru-RU" i="1" dirty="0" smtClean="0"/>
              <a:t> </a:t>
            </a:r>
            <a:r>
              <a:rPr lang="ru-RU" i="1" dirty="0" err="1" smtClean="0"/>
              <a:t>відбулися</a:t>
            </a:r>
            <a:r>
              <a:rPr lang="ru-RU" i="1" dirty="0" smtClean="0"/>
              <a:t> в </a:t>
            </a:r>
            <a:r>
              <a:rPr lang="ru-RU" i="1" dirty="0" err="1" smtClean="0"/>
              <a:t>Києві</a:t>
            </a:r>
            <a:r>
              <a:rPr lang="ru-RU" i="1" dirty="0" smtClean="0"/>
              <a:t>, </a:t>
            </a:r>
            <a:r>
              <a:rPr lang="ru-RU" i="1" dirty="0" err="1" smtClean="0"/>
              <a:t>Рівному</a:t>
            </a:r>
            <a:r>
              <a:rPr lang="ru-RU" i="1" dirty="0" smtClean="0"/>
              <a:t> та </a:t>
            </a:r>
            <a:r>
              <a:rPr lang="ru-RU" i="1" dirty="0" err="1" smtClean="0"/>
              <a:t>Харкові</a:t>
            </a:r>
            <a:r>
              <a:rPr lang="ru-RU" i="1" dirty="0" smtClean="0"/>
              <a:t>, </a:t>
            </a:r>
            <a:r>
              <a:rPr lang="ru-RU" i="1" dirty="0" err="1" smtClean="0"/>
              <a:t>усюди</a:t>
            </a:r>
            <a:r>
              <a:rPr lang="ru-RU" i="1" dirty="0" smtClean="0"/>
              <a:t> </a:t>
            </a:r>
            <a:r>
              <a:rPr lang="ru-RU" i="1" dirty="0" err="1" smtClean="0"/>
              <a:t>були</a:t>
            </a:r>
            <a:r>
              <a:rPr lang="ru-RU" i="1" dirty="0" smtClean="0"/>
              <a:t> аншлаги, не </a:t>
            </a:r>
            <a:r>
              <a:rPr lang="ru-RU" i="1" dirty="0" err="1" smtClean="0"/>
              <a:t>всі</a:t>
            </a:r>
            <a:r>
              <a:rPr lang="ru-RU" i="1" dirty="0" smtClean="0"/>
              <a:t> </a:t>
            </a:r>
            <a:r>
              <a:rPr lang="ru-RU" i="1" dirty="0" err="1" smtClean="0"/>
              <a:t>бажаючі</a:t>
            </a:r>
            <a:r>
              <a:rPr lang="ru-RU" i="1" dirty="0" smtClean="0"/>
              <a:t> </a:t>
            </a:r>
            <a:r>
              <a:rPr lang="ru-RU" i="1" dirty="0" err="1" smtClean="0"/>
              <a:t>потрапити</a:t>
            </a:r>
            <a:r>
              <a:rPr lang="ru-RU" i="1" dirty="0" smtClean="0"/>
              <a:t> </a:t>
            </a:r>
            <a:r>
              <a:rPr lang="ru-RU" i="1" dirty="0" err="1" smtClean="0"/>
              <a:t>змогли</a:t>
            </a:r>
            <a:r>
              <a:rPr lang="ru-RU" i="1" dirty="0" smtClean="0"/>
              <a:t> </a:t>
            </a:r>
            <a:r>
              <a:rPr lang="ru-RU" i="1" dirty="0" err="1" smtClean="0"/>
              <a:t>це</a:t>
            </a:r>
            <a:r>
              <a:rPr lang="ru-RU" i="1" dirty="0" smtClean="0"/>
              <a:t> </a:t>
            </a:r>
            <a:r>
              <a:rPr lang="ru-RU" i="1" dirty="0" err="1" smtClean="0"/>
              <a:t>зробити</a:t>
            </a:r>
            <a:r>
              <a:rPr lang="ru-RU" i="1" dirty="0" smtClean="0"/>
              <a:t> через те, </a:t>
            </a:r>
            <a:r>
              <a:rPr lang="ru-RU" i="1" dirty="0" err="1" smtClean="0"/>
              <a:t>що</a:t>
            </a:r>
            <a:r>
              <a:rPr lang="ru-RU" i="1" dirty="0" smtClean="0"/>
              <a:t> </a:t>
            </a:r>
            <a:r>
              <a:rPr lang="ru-RU" i="1" dirty="0" err="1" smtClean="0"/>
              <a:t>вже</a:t>
            </a:r>
            <a:r>
              <a:rPr lang="ru-RU" i="1" dirty="0" smtClean="0"/>
              <a:t> не </a:t>
            </a:r>
            <a:r>
              <a:rPr lang="ru-RU" i="1" dirty="0" err="1" smtClean="0"/>
              <a:t>було</a:t>
            </a:r>
            <a:r>
              <a:rPr lang="ru-RU" i="1" dirty="0" smtClean="0"/>
              <a:t> </a:t>
            </a:r>
            <a:r>
              <a:rPr lang="ru-RU" i="1" dirty="0" err="1" smtClean="0"/>
              <a:t>місця</a:t>
            </a:r>
            <a:r>
              <a:rPr lang="ru-RU" i="1" dirty="0" smtClean="0"/>
              <a:t> у залах. Але 9 лютого </a:t>
            </a:r>
            <a:r>
              <a:rPr lang="ru-RU" i="1" dirty="0" err="1" smtClean="0"/>
              <a:t>письменниця</a:t>
            </a:r>
            <a:r>
              <a:rPr lang="ru-RU" i="1" dirty="0" smtClean="0"/>
              <a:t> перервала </a:t>
            </a:r>
            <a:r>
              <a:rPr lang="ru-RU" i="1" dirty="0" err="1" smtClean="0"/>
              <a:t>свій</a:t>
            </a:r>
            <a:r>
              <a:rPr lang="ru-RU" i="1" dirty="0" smtClean="0"/>
              <a:t> тур через </a:t>
            </a:r>
            <a:r>
              <a:rPr lang="ru-RU" i="1" dirty="0" err="1" smtClean="0"/>
              <a:t>особисту</a:t>
            </a:r>
            <a:r>
              <a:rPr lang="ru-RU" i="1" dirty="0" smtClean="0"/>
              <a:t> образу.«</a:t>
            </a:r>
            <a:r>
              <a:rPr lang="ru-RU" i="1" dirty="0" err="1" smtClean="0"/>
              <a:t>Каталізатором</a:t>
            </a:r>
            <a:r>
              <a:rPr lang="ru-RU" i="1" dirty="0" smtClean="0"/>
              <a:t> такого </a:t>
            </a:r>
            <a:r>
              <a:rPr lang="ru-RU" i="1" dirty="0" err="1" smtClean="0"/>
              <a:t>рішення</a:t>
            </a:r>
            <a:r>
              <a:rPr lang="ru-RU" i="1" dirty="0" smtClean="0"/>
              <a:t> </a:t>
            </a:r>
            <a:r>
              <a:rPr lang="ru-RU" i="1" dirty="0" err="1" smtClean="0"/>
              <a:t>письменниці</a:t>
            </a:r>
            <a:r>
              <a:rPr lang="ru-RU" i="1" dirty="0" smtClean="0"/>
              <a:t> стали </a:t>
            </a:r>
            <a:r>
              <a:rPr lang="ru-RU" i="1" dirty="0" err="1" smtClean="0"/>
              <a:t>провокативні</a:t>
            </a:r>
            <a:r>
              <a:rPr lang="ru-RU" i="1" dirty="0" smtClean="0"/>
              <a:t> </a:t>
            </a:r>
            <a:r>
              <a:rPr lang="ru-RU" i="1" dirty="0" err="1" smtClean="0"/>
              <a:t>інсинуації</a:t>
            </a:r>
            <a:r>
              <a:rPr lang="ru-RU" i="1" dirty="0" smtClean="0"/>
              <a:t> </a:t>
            </a:r>
            <a:r>
              <a:rPr lang="ru-RU" i="1" dirty="0" err="1" smtClean="0"/>
              <a:t>деяких</a:t>
            </a:r>
            <a:r>
              <a:rPr lang="ru-RU" i="1" dirty="0" smtClean="0"/>
              <a:t> </a:t>
            </a:r>
            <a:r>
              <a:rPr lang="ru-RU" i="1" dirty="0" err="1" smtClean="0"/>
              <a:t>львівських</a:t>
            </a:r>
            <a:r>
              <a:rPr lang="ru-RU" i="1" dirty="0" smtClean="0"/>
              <a:t> </a:t>
            </a:r>
            <a:r>
              <a:rPr lang="ru-RU" i="1" dirty="0" err="1" smtClean="0"/>
              <a:t>письменників</a:t>
            </a:r>
            <a:r>
              <a:rPr lang="ru-RU" i="1" dirty="0" smtClean="0"/>
              <a:t>, </a:t>
            </a:r>
            <a:r>
              <a:rPr lang="ru-RU" i="1" dirty="0" err="1" smtClean="0"/>
              <a:t>журналістів</a:t>
            </a:r>
            <a:r>
              <a:rPr lang="ru-RU" i="1" dirty="0" smtClean="0"/>
              <a:t> та </a:t>
            </a:r>
            <a:r>
              <a:rPr lang="ru-RU" i="1" dirty="0" err="1" smtClean="0"/>
              <a:t>діячів</a:t>
            </a:r>
            <a:r>
              <a:rPr lang="ru-RU" i="1" dirty="0" smtClean="0"/>
              <a:t> театру - написано в </a:t>
            </a:r>
            <a:r>
              <a:rPr lang="ru-RU" i="1" dirty="0" err="1" smtClean="0"/>
              <a:t>офіційній</a:t>
            </a:r>
            <a:r>
              <a:rPr lang="ru-RU" i="1" dirty="0" smtClean="0"/>
              <a:t> </a:t>
            </a:r>
            <a:r>
              <a:rPr lang="ru-RU" i="1" dirty="0" err="1" smtClean="0"/>
              <a:t>заяві</a:t>
            </a:r>
            <a:r>
              <a:rPr lang="ru-RU" i="1" dirty="0" smtClean="0"/>
              <a:t> </a:t>
            </a:r>
            <a:r>
              <a:rPr lang="ru-RU" i="1" dirty="0" err="1" smtClean="0"/>
              <a:t>видавництва</a:t>
            </a:r>
            <a:r>
              <a:rPr lang="ru-RU" i="1" dirty="0" smtClean="0"/>
              <a:t> А-БА-БА-ГА-ЛА-МА-ГА»</a:t>
            </a:r>
          </a:p>
          <a:p>
            <a:r>
              <a:rPr lang="ru-RU" i="1" dirty="0" smtClean="0"/>
              <a:t>   </a:t>
            </a:r>
            <a:r>
              <a:rPr lang="ru-RU" i="1" dirty="0" err="1" smtClean="0"/>
              <a:t>Зустрічі</a:t>
            </a:r>
            <a:r>
              <a:rPr lang="ru-RU" i="1" dirty="0" smtClean="0"/>
              <a:t> </a:t>
            </a:r>
            <a:r>
              <a:rPr lang="ru-RU" i="1" dirty="0" err="1" smtClean="0"/>
              <a:t>письменниці</a:t>
            </a:r>
            <a:r>
              <a:rPr lang="ru-RU" i="1" dirty="0" smtClean="0"/>
              <a:t> </a:t>
            </a:r>
            <a:r>
              <a:rPr lang="ru-RU" i="1" dirty="0" err="1" smtClean="0"/>
              <a:t>з</a:t>
            </a:r>
            <a:r>
              <a:rPr lang="ru-RU" i="1" dirty="0" smtClean="0"/>
              <a:t> </a:t>
            </a:r>
            <a:r>
              <a:rPr lang="ru-RU" i="1" dirty="0" err="1" smtClean="0"/>
              <a:t>читачами</a:t>
            </a:r>
            <a:r>
              <a:rPr lang="ru-RU" i="1" dirty="0" smtClean="0"/>
              <a:t> Кривого Рога та Острога </a:t>
            </a:r>
            <a:r>
              <a:rPr lang="ru-RU" i="1" dirty="0" err="1" smtClean="0"/>
              <a:t>відсуваються</a:t>
            </a:r>
            <a:r>
              <a:rPr lang="ru-RU" i="1" dirty="0" smtClean="0"/>
              <a:t> на </a:t>
            </a:r>
            <a:r>
              <a:rPr lang="ru-RU" i="1" dirty="0" err="1" smtClean="0"/>
              <a:t>невизначений</a:t>
            </a:r>
            <a:r>
              <a:rPr lang="ru-RU" i="1" dirty="0" smtClean="0"/>
              <a:t> </a:t>
            </a:r>
            <a:r>
              <a:rPr lang="ru-RU" i="1" dirty="0" err="1" smtClean="0"/>
              <a:t>термін</a:t>
            </a:r>
            <a:r>
              <a:rPr lang="ru-RU" i="1" dirty="0" smtClean="0"/>
              <a:t>, а </a:t>
            </a:r>
            <a:r>
              <a:rPr lang="ru-RU" i="1" dirty="0" err="1" smtClean="0"/>
              <a:t>львівські</a:t>
            </a:r>
            <a:r>
              <a:rPr lang="ru-RU" i="1" dirty="0" smtClean="0"/>
              <a:t> </a:t>
            </a:r>
            <a:r>
              <a:rPr lang="ru-RU" i="1" dirty="0" err="1" smtClean="0"/>
              <a:t>зустрічі</a:t>
            </a:r>
            <a:r>
              <a:rPr lang="ru-RU" i="1" dirty="0" smtClean="0"/>
              <a:t> — </a:t>
            </a:r>
            <a:r>
              <a:rPr lang="ru-RU" i="1" dirty="0" err="1" smtClean="0"/>
              <a:t>скасовуються</a:t>
            </a:r>
            <a:r>
              <a:rPr lang="ru-RU" i="1" dirty="0" smtClean="0"/>
              <a:t>.</a:t>
            </a:r>
          </a:p>
          <a:p>
            <a:r>
              <a:rPr lang="ru-RU" i="1" dirty="0" smtClean="0"/>
              <a:t>   У лютому 2011 року </a:t>
            </a:r>
            <a:r>
              <a:rPr lang="ru-RU" i="1" dirty="0" err="1" smtClean="0"/>
              <a:t>вийшла</a:t>
            </a:r>
            <a:r>
              <a:rPr lang="ru-RU" i="1" dirty="0" smtClean="0"/>
              <a:t> </a:t>
            </a:r>
            <a:r>
              <a:rPr lang="ru-RU" i="1" dirty="0" err="1" smtClean="0"/>
              <a:t>поетична</a:t>
            </a:r>
            <a:r>
              <a:rPr lang="ru-RU" i="1" dirty="0" smtClean="0"/>
              <a:t> </a:t>
            </a:r>
            <a:r>
              <a:rPr lang="ru-RU" i="1" dirty="0" err="1" smtClean="0"/>
              <a:t>збірка</a:t>
            </a:r>
            <a:r>
              <a:rPr lang="ru-RU" i="1" dirty="0" smtClean="0"/>
              <a:t> Л.Костенко «</a:t>
            </a:r>
            <a:r>
              <a:rPr lang="ru-RU" i="1" dirty="0" err="1" smtClean="0"/>
              <a:t>Річка</a:t>
            </a:r>
            <a:r>
              <a:rPr lang="ru-RU" i="1" dirty="0" smtClean="0"/>
              <a:t> </a:t>
            </a:r>
            <a:r>
              <a:rPr lang="ru-RU" i="1" dirty="0" err="1" smtClean="0"/>
              <a:t>Геракліта</a:t>
            </a:r>
            <a:r>
              <a:rPr lang="ru-RU" i="1" dirty="0" smtClean="0"/>
              <a:t>», </a:t>
            </a:r>
            <a:r>
              <a:rPr lang="ru-RU" i="1" dirty="0" err="1" smtClean="0"/>
              <a:t>куди</a:t>
            </a:r>
            <a:r>
              <a:rPr lang="ru-RU" i="1" dirty="0" smtClean="0"/>
              <a:t> </a:t>
            </a:r>
            <a:r>
              <a:rPr lang="ru-RU" i="1" dirty="0" err="1" smtClean="0"/>
              <a:t>ввійшли</a:t>
            </a:r>
            <a:r>
              <a:rPr lang="ru-RU" i="1" dirty="0" smtClean="0"/>
              <a:t> </a:t>
            </a:r>
            <a:r>
              <a:rPr lang="ru-RU" i="1" dirty="0" err="1" smtClean="0"/>
              <a:t>раніше</a:t>
            </a:r>
            <a:r>
              <a:rPr lang="ru-RU" i="1" dirty="0" smtClean="0"/>
              <a:t> </a:t>
            </a:r>
            <a:r>
              <a:rPr lang="ru-RU" i="1" dirty="0" err="1" smtClean="0"/>
              <a:t>написані</a:t>
            </a:r>
            <a:r>
              <a:rPr lang="ru-RU" i="1" dirty="0" smtClean="0"/>
              <a:t> </a:t>
            </a:r>
            <a:r>
              <a:rPr lang="ru-RU" i="1" dirty="0" err="1" smtClean="0"/>
              <a:t>вірші</a:t>
            </a:r>
            <a:r>
              <a:rPr lang="ru-RU" i="1" dirty="0" smtClean="0"/>
              <a:t> та 50 </a:t>
            </a:r>
            <a:r>
              <a:rPr lang="ru-RU" i="1" dirty="0" err="1" smtClean="0"/>
              <a:t>нових</a:t>
            </a:r>
            <a:r>
              <a:rPr lang="ru-RU" i="1" dirty="0" smtClean="0"/>
              <a:t> </a:t>
            </a:r>
            <a:r>
              <a:rPr lang="ru-RU" i="1" dirty="0" err="1" smtClean="0"/>
              <a:t>поезій</a:t>
            </a:r>
            <a:r>
              <a:rPr lang="ru-RU" i="1" dirty="0" smtClean="0"/>
              <a:t>.</a:t>
            </a:r>
          </a:p>
          <a:p>
            <a:r>
              <a:rPr lang="ru-RU" i="1" dirty="0" smtClean="0"/>
              <a:t>   2011 року у </a:t>
            </a:r>
            <a:r>
              <a:rPr lang="ru-RU" i="1" dirty="0" err="1" smtClean="0"/>
              <a:t>у</a:t>
            </a:r>
            <a:r>
              <a:rPr lang="ru-RU" i="1" dirty="0" smtClean="0"/>
              <a:t> </a:t>
            </a:r>
            <a:r>
              <a:rPr lang="ru-RU" i="1" dirty="0" err="1" smtClean="0"/>
              <a:t>видавництві</a:t>
            </a:r>
            <a:r>
              <a:rPr lang="ru-RU" i="1" dirty="0" smtClean="0"/>
              <a:t> «</a:t>
            </a:r>
            <a:r>
              <a:rPr lang="ru-RU" i="1" dirty="0" err="1" smtClean="0"/>
              <a:t>Либідь</a:t>
            </a:r>
            <a:r>
              <a:rPr lang="ru-RU" i="1" dirty="0" smtClean="0"/>
              <a:t>» </a:t>
            </a:r>
            <a:r>
              <a:rPr lang="ru-RU" i="1" dirty="0" err="1" smtClean="0"/>
              <a:t>запланована</a:t>
            </a:r>
            <a:r>
              <a:rPr lang="ru-RU" i="1" dirty="0" smtClean="0"/>
              <a:t> до </a:t>
            </a:r>
            <a:r>
              <a:rPr lang="ru-RU" i="1" dirty="0" err="1" smtClean="0"/>
              <a:t>видання</a:t>
            </a:r>
            <a:r>
              <a:rPr lang="ru-RU" i="1" dirty="0" smtClean="0"/>
              <a:t> </a:t>
            </a:r>
            <a:r>
              <a:rPr lang="ru-RU" i="1" dirty="0" err="1" smtClean="0"/>
              <a:t>монографія</a:t>
            </a:r>
            <a:r>
              <a:rPr lang="ru-RU" i="1" dirty="0" smtClean="0"/>
              <a:t> про </a:t>
            </a:r>
            <a:r>
              <a:rPr lang="ru-RU" i="1" dirty="0" err="1" smtClean="0"/>
              <a:t>Ліну</a:t>
            </a:r>
            <a:r>
              <a:rPr lang="ru-RU" i="1" dirty="0" smtClean="0"/>
              <a:t> Костенко «Є </a:t>
            </a:r>
            <a:r>
              <a:rPr lang="ru-RU" i="1" dirty="0" err="1" smtClean="0"/>
              <a:t>поети</a:t>
            </a:r>
            <a:r>
              <a:rPr lang="ru-RU" i="1" dirty="0" smtClean="0"/>
              <a:t> для </a:t>
            </a:r>
            <a:r>
              <a:rPr lang="ru-RU" i="1" dirty="0" err="1" smtClean="0"/>
              <a:t>епох</a:t>
            </a:r>
            <a:r>
              <a:rPr lang="ru-RU" i="1" dirty="0" smtClean="0"/>
              <a:t>» авторства </a:t>
            </a:r>
            <a:r>
              <a:rPr lang="ru-RU" i="1" dirty="0" err="1" smtClean="0"/>
              <a:t>Івана</a:t>
            </a:r>
            <a:r>
              <a:rPr lang="ru-RU" i="1" dirty="0" smtClean="0"/>
              <a:t> </a:t>
            </a:r>
            <a:r>
              <a:rPr lang="ru-RU" i="1" dirty="0" err="1" smtClean="0"/>
              <a:t>Дзюби</a:t>
            </a:r>
            <a:r>
              <a:rPr lang="ru-RU" i="1" dirty="0" smtClean="0"/>
              <a:t>. </a:t>
            </a:r>
            <a:r>
              <a:rPr lang="ru-RU" i="1" dirty="0" err="1" smtClean="0"/>
              <a:t>Очікують</a:t>
            </a:r>
            <a:r>
              <a:rPr lang="ru-RU" i="1" dirty="0" smtClean="0"/>
              <a:t>, </a:t>
            </a:r>
            <a:r>
              <a:rPr lang="ru-RU" i="1" dirty="0" err="1" smtClean="0"/>
              <a:t>що</a:t>
            </a:r>
            <a:r>
              <a:rPr lang="ru-RU" i="1" dirty="0" smtClean="0"/>
              <a:t> книжка </a:t>
            </a:r>
            <a:r>
              <a:rPr lang="ru-RU" i="1" dirty="0" err="1" smtClean="0"/>
              <a:t>вийде</a:t>
            </a:r>
            <a:r>
              <a:rPr lang="ru-RU" i="1" dirty="0" smtClean="0"/>
              <a:t> </a:t>
            </a:r>
            <a:r>
              <a:rPr lang="ru-RU" i="1" dirty="0" err="1" smtClean="0"/>
              <a:t>ближче</a:t>
            </a:r>
            <a:r>
              <a:rPr lang="ru-RU" i="1" dirty="0" smtClean="0"/>
              <a:t> до </a:t>
            </a:r>
            <a:r>
              <a:rPr lang="ru-RU" i="1" dirty="0" err="1" smtClean="0"/>
              <a:t>ювілею</a:t>
            </a:r>
            <a:r>
              <a:rPr lang="ru-RU" i="1" dirty="0" smtClean="0"/>
              <a:t> автора — (26 </a:t>
            </a:r>
            <a:r>
              <a:rPr lang="ru-RU" i="1" dirty="0" err="1" smtClean="0"/>
              <a:t>липня</a:t>
            </a:r>
            <a:r>
              <a:rPr lang="ru-RU" i="1" dirty="0" smtClean="0"/>
              <a:t> 2011 року </a:t>
            </a:r>
            <a:r>
              <a:rPr lang="ru-RU" i="1" dirty="0" err="1" smtClean="0"/>
              <a:t>І.Дзюбі</a:t>
            </a:r>
            <a:r>
              <a:rPr lang="ru-RU" i="1" dirty="0" smtClean="0"/>
              <a:t> </a:t>
            </a:r>
            <a:r>
              <a:rPr lang="ru-RU" i="1" dirty="0" err="1" smtClean="0"/>
              <a:t>виповниться</a:t>
            </a:r>
            <a:r>
              <a:rPr lang="ru-RU" i="1" dirty="0" smtClean="0"/>
              <a:t> 80).</a:t>
            </a:r>
            <a:endParaRPr lang="ru-RU" i="1" dirty="0"/>
          </a:p>
        </p:txBody>
      </p:sp>
      <p:pic>
        <p:nvPicPr>
          <p:cNvPr id="5" name="Содержимое 4" descr="зхзхз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285992"/>
            <a:ext cx="2600325" cy="1762125"/>
          </a:xfr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488" y="357166"/>
            <a:ext cx="2400288" cy="616286"/>
          </a:xfrm>
        </p:spPr>
        <p:txBody>
          <a:bodyPr>
            <a:normAutofit/>
          </a:bodyPr>
          <a:lstStyle/>
          <a:p>
            <a:r>
              <a:rPr lang="ru-RU" sz="3600" i="1" dirty="0" err="1"/>
              <a:t>Відзнаки</a:t>
            </a:r>
            <a:endParaRPr lang="ru-RU" sz="36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14348" y="1357298"/>
            <a:ext cx="3971924" cy="5000660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r>
              <a:rPr lang="ru-RU" i="1" dirty="0" smtClean="0"/>
              <a:t>   </a:t>
            </a:r>
            <a:r>
              <a:rPr lang="ru-RU" i="1" dirty="0" err="1" smtClean="0"/>
              <a:t>Почесний</a:t>
            </a:r>
            <a:r>
              <a:rPr lang="ru-RU" i="1" dirty="0" smtClean="0"/>
              <a:t> </a:t>
            </a:r>
            <a:r>
              <a:rPr lang="ru-RU" i="1" dirty="0" err="1" smtClean="0"/>
              <a:t>професор</a:t>
            </a:r>
            <a:r>
              <a:rPr lang="ru-RU" i="1" dirty="0" smtClean="0"/>
              <a:t> </a:t>
            </a:r>
            <a:r>
              <a:rPr lang="ru-RU" i="1" dirty="0" err="1" smtClean="0"/>
              <a:t>Національного</a:t>
            </a:r>
            <a:r>
              <a:rPr lang="ru-RU" i="1" dirty="0" smtClean="0"/>
              <a:t> 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i="1" dirty="0" smtClean="0"/>
              <a:t>      </a:t>
            </a:r>
            <a:r>
              <a:rPr lang="ru-RU" i="1" dirty="0" err="1" smtClean="0"/>
              <a:t>університету</a:t>
            </a:r>
            <a:r>
              <a:rPr lang="ru-RU" i="1" dirty="0" smtClean="0"/>
              <a:t> «</a:t>
            </a:r>
            <a:r>
              <a:rPr lang="ru-RU" i="1" dirty="0" err="1" smtClean="0"/>
              <a:t>Києво-Могилянська</a:t>
            </a:r>
            <a:r>
              <a:rPr lang="ru-RU" i="1" dirty="0" smtClean="0"/>
              <a:t>   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i="1" dirty="0" smtClean="0"/>
              <a:t>      </a:t>
            </a:r>
            <a:r>
              <a:rPr lang="ru-RU" i="1" dirty="0" err="1" smtClean="0"/>
              <a:t>академія</a:t>
            </a:r>
            <a:r>
              <a:rPr lang="ru-RU" i="1" dirty="0" smtClean="0"/>
              <a:t>».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endParaRPr lang="ru-RU" i="1" dirty="0" smtClean="0"/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r>
              <a:rPr lang="ru-RU" i="1" dirty="0" smtClean="0"/>
              <a:t>   </a:t>
            </a:r>
            <a:r>
              <a:rPr lang="ru-RU" i="1" dirty="0" err="1" smtClean="0"/>
              <a:t>Почесний</a:t>
            </a:r>
            <a:r>
              <a:rPr lang="ru-RU" i="1" dirty="0" smtClean="0"/>
              <a:t> доктор </a:t>
            </a:r>
            <a:r>
              <a:rPr lang="ru-RU" i="1" dirty="0" err="1" smtClean="0"/>
              <a:t>Львівського</a:t>
            </a:r>
            <a:r>
              <a:rPr lang="ru-RU" i="1" dirty="0" smtClean="0"/>
              <a:t>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i="1" dirty="0" smtClean="0"/>
              <a:t>      </a:t>
            </a:r>
            <a:r>
              <a:rPr lang="ru-RU" i="1" dirty="0" err="1" smtClean="0"/>
              <a:t>національного</a:t>
            </a:r>
            <a:r>
              <a:rPr lang="ru-RU" i="1" dirty="0" smtClean="0"/>
              <a:t> </a:t>
            </a:r>
            <a:r>
              <a:rPr lang="ru-RU" i="1" dirty="0" err="1" smtClean="0"/>
              <a:t>університету</a:t>
            </a:r>
            <a:r>
              <a:rPr lang="ru-RU" i="1" dirty="0" smtClean="0"/>
              <a:t>.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endParaRPr lang="ru-RU" i="1" dirty="0" smtClean="0"/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r>
              <a:rPr lang="ru-RU" i="1" dirty="0" smtClean="0"/>
              <a:t>   </a:t>
            </a:r>
            <a:r>
              <a:rPr lang="ru-RU" i="1" dirty="0" err="1" smtClean="0"/>
              <a:t>Почесний</a:t>
            </a:r>
            <a:r>
              <a:rPr lang="ru-RU" i="1" dirty="0" smtClean="0"/>
              <a:t> доктор </a:t>
            </a:r>
            <a:r>
              <a:rPr lang="ru-RU" i="1" dirty="0" err="1" smtClean="0"/>
              <a:t>Чернівецького</a:t>
            </a:r>
            <a:r>
              <a:rPr lang="ru-RU" i="1" dirty="0" smtClean="0"/>
              <a:t> 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i="1" dirty="0" smtClean="0"/>
              <a:t>      </a:t>
            </a:r>
            <a:r>
              <a:rPr lang="ru-RU" i="1" dirty="0" err="1" smtClean="0"/>
              <a:t>національного</a:t>
            </a:r>
            <a:r>
              <a:rPr lang="ru-RU" i="1" dirty="0" smtClean="0"/>
              <a:t> </a:t>
            </a:r>
            <a:r>
              <a:rPr lang="ru-RU" i="1" dirty="0" err="1" smtClean="0"/>
              <a:t>університету</a:t>
            </a:r>
            <a:r>
              <a:rPr lang="ru-RU" i="1" dirty="0" smtClean="0"/>
              <a:t> (2002).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endParaRPr lang="ru-RU" i="1" dirty="0" smtClean="0"/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r>
              <a:rPr lang="ru-RU" i="1" dirty="0" smtClean="0"/>
              <a:t>   Лауреат </a:t>
            </a:r>
            <a:r>
              <a:rPr lang="ru-RU" i="1" dirty="0" err="1" smtClean="0"/>
              <a:t>Державної</a:t>
            </a:r>
            <a:r>
              <a:rPr lang="ru-RU" i="1" dirty="0" smtClean="0"/>
              <a:t> </a:t>
            </a:r>
            <a:r>
              <a:rPr lang="ru-RU" i="1" dirty="0" err="1" smtClean="0"/>
              <a:t>премії</a:t>
            </a:r>
            <a:r>
              <a:rPr lang="ru-RU" i="1" dirty="0" smtClean="0"/>
              <a:t> </a:t>
            </a:r>
            <a:r>
              <a:rPr lang="ru-RU" i="1" dirty="0" err="1" smtClean="0"/>
              <a:t>ім</a:t>
            </a:r>
            <a:r>
              <a:rPr lang="ru-RU" i="1" dirty="0" smtClean="0"/>
              <a:t>. Тараса  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i="1" dirty="0" smtClean="0"/>
              <a:t>      </a:t>
            </a:r>
            <a:r>
              <a:rPr lang="ru-RU" i="1" dirty="0" err="1" smtClean="0"/>
              <a:t>Шевченка</a:t>
            </a:r>
            <a:r>
              <a:rPr lang="ru-RU" i="1" dirty="0" smtClean="0"/>
              <a:t> (1987, за роман «Маруся </a:t>
            </a:r>
            <a:r>
              <a:rPr lang="ru-RU" i="1" dirty="0" err="1" smtClean="0"/>
              <a:t>Чурай</a:t>
            </a:r>
            <a:r>
              <a:rPr lang="ru-RU" i="1" dirty="0" smtClean="0"/>
              <a:t>» 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i="1" dirty="0" smtClean="0"/>
              <a:t>      </a:t>
            </a:r>
            <a:r>
              <a:rPr lang="ru-RU" i="1" dirty="0" err="1" smtClean="0"/>
              <a:t>і</a:t>
            </a:r>
            <a:r>
              <a:rPr lang="ru-RU" i="1" dirty="0" smtClean="0"/>
              <a:t> </a:t>
            </a:r>
            <a:r>
              <a:rPr lang="ru-RU" i="1" dirty="0" err="1" smtClean="0"/>
              <a:t>збірку</a:t>
            </a:r>
            <a:r>
              <a:rPr lang="ru-RU" i="1" dirty="0" smtClean="0"/>
              <a:t> «</a:t>
            </a:r>
            <a:r>
              <a:rPr lang="ru-RU" i="1" dirty="0" err="1" smtClean="0"/>
              <a:t>Неповторність</a:t>
            </a:r>
            <a:r>
              <a:rPr lang="ru-RU" i="1" dirty="0" smtClean="0"/>
              <a:t>»)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endParaRPr lang="ru-RU" i="1" dirty="0" smtClean="0"/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r>
              <a:rPr lang="ru-RU" i="1" dirty="0" smtClean="0"/>
              <a:t>   Лауреат </a:t>
            </a:r>
            <a:r>
              <a:rPr lang="ru-RU" i="1" dirty="0" err="1" smtClean="0"/>
              <a:t>Міжнародної</a:t>
            </a:r>
            <a:r>
              <a:rPr lang="ru-RU" i="1" dirty="0" smtClean="0"/>
              <a:t> </a:t>
            </a:r>
            <a:r>
              <a:rPr lang="ru-RU" i="1" dirty="0" err="1" smtClean="0"/>
              <a:t>літературно</a:t>
            </a:r>
            <a:r>
              <a:rPr lang="ru-RU" i="1" dirty="0" smtClean="0"/>
              <a:t>-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i="1" dirty="0" smtClean="0"/>
              <a:t>      </a:t>
            </a:r>
            <a:r>
              <a:rPr lang="ru-RU" i="1" dirty="0" err="1" smtClean="0"/>
              <a:t>мистецької</a:t>
            </a:r>
            <a:r>
              <a:rPr lang="ru-RU" i="1" dirty="0" smtClean="0"/>
              <a:t> </a:t>
            </a:r>
            <a:r>
              <a:rPr lang="ru-RU" i="1" dirty="0" err="1" smtClean="0"/>
              <a:t>премії</a:t>
            </a:r>
            <a:r>
              <a:rPr lang="ru-RU" i="1" dirty="0" smtClean="0"/>
              <a:t> </a:t>
            </a:r>
            <a:r>
              <a:rPr lang="ru-RU" i="1" dirty="0" err="1" smtClean="0"/>
              <a:t>ім</a:t>
            </a:r>
            <a:r>
              <a:rPr lang="ru-RU" i="1" dirty="0" smtClean="0"/>
              <a:t>. </a:t>
            </a:r>
            <a:r>
              <a:rPr lang="ru-RU" i="1" dirty="0" err="1" smtClean="0"/>
              <a:t>О.Теліги</a:t>
            </a:r>
            <a:r>
              <a:rPr lang="ru-RU" i="1" dirty="0" smtClean="0"/>
              <a:t> (2000).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endParaRPr lang="ru-RU" i="1" dirty="0" smtClean="0"/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r>
              <a:rPr lang="ru-RU" i="1" dirty="0" smtClean="0"/>
              <a:t>   </a:t>
            </a:r>
            <a:r>
              <a:rPr lang="ru-RU" i="1" dirty="0" err="1" smtClean="0"/>
              <a:t>Нагороджена</a:t>
            </a:r>
            <a:r>
              <a:rPr lang="ru-RU" i="1" dirty="0" smtClean="0"/>
              <a:t> </a:t>
            </a:r>
            <a:r>
              <a:rPr lang="ru-RU" i="1" dirty="0" err="1" smtClean="0"/>
              <a:t>Почесною</a:t>
            </a:r>
            <a:r>
              <a:rPr lang="ru-RU" i="1" dirty="0" smtClean="0"/>
              <a:t> </a:t>
            </a:r>
            <a:r>
              <a:rPr lang="ru-RU" i="1" dirty="0" err="1" smtClean="0"/>
              <a:t>відзнакою</a:t>
            </a:r>
            <a:r>
              <a:rPr lang="ru-RU" i="1" dirty="0" smtClean="0"/>
              <a:t>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i="1" dirty="0" smtClean="0"/>
              <a:t>      Президента </a:t>
            </a:r>
            <a:r>
              <a:rPr lang="ru-RU" i="1" dirty="0" err="1" smtClean="0"/>
              <a:t>України</a:t>
            </a:r>
            <a:r>
              <a:rPr lang="ru-RU" i="1" dirty="0" smtClean="0"/>
              <a:t> (1992) </a:t>
            </a:r>
            <a:r>
              <a:rPr lang="ru-RU" i="1" dirty="0" err="1" smtClean="0"/>
              <a:t>і</a:t>
            </a:r>
            <a:r>
              <a:rPr lang="ru-RU" i="1" dirty="0" smtClean="0"/>
              <a:t> Орденом 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i="1" dirty="0" smtClean="0"/>
              <a:t>      князя Ярослава Мудрого </a:t>
            </a:r>
            <a:r>
              <a:rPr lang="en-US" i="1" dirty="0" smtClean="0"/>
              <a:t>V </a:t>
            </a:r>
            <a:r>
              <a:rPr lang="ru-RU" i="1" dirty="0" err="1" smtClean="0"/>
              <a:t>ступеня</a:t>
            </a:r>
            <a:r>
              <a:rPr lang="ru-RU" i="1" dirty="0" smtClean="0"/>
              <a:t>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i="1" dirty="0" smtClean="0"/>
              <a:t>      (</a:t>
            </a:r>
            <a:r>
              <a:rPr lang="ru-RU" i="1" dirty="0" err="1" smtClean="0"/>
              <a:t>березень</a:t>
            </a:r>
            <a:r>
              <a:rPr lang="ru-RU" i="1" dirty="0" smtClean="0"/>
              <a:t> 2000).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endParaRPr lang="ru-RU" i="1" dirty="0" smtClean="0"/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r>
              <a:rPr lang="ru-RU" i="1" dirty="0" smtClean="0"/>
              <a:t>   </a:t>
            </a:r>
            <a:r>
              <a:rPr lang="ru-RU" i="1" dirty="0" err="1" smtClean="0"/>
              <a:t>Відмовилась</a:t>
            </a:r>
            <a:r>
              <a:rPr lang="ru-RU" i="1" dirty="0" smtClean="0"/>
              <a:t> </a:t>
            </a:r>
            <a:r>
              <a:rPr lang="ru-RU" i="1" dirty="0" err="1" smtClean="0"/>
              <a:t>від</a:t>
            </a:r>
            <a:r>
              <a:rPr lang="ru-RU" i="1" dirty="0" smtClean="0"/>
              <a:t> </a:t>
            </a:r>
            <a:r>
              <a:rPr lang="ru-RU" i="1" dirty="0" err="1" smtClean="0"/>
              <a:t>звання</a:t>
            </a:r>
            <a:r>
              <a:rPr lang="ru-RU" i="1" dirty="0" smtClean="0"/>
              <a:t> Героя </a:t>
            </a:r>
            <a:r>
              <a:rPr lang="ru-RU" i="1" dirty="0" err="1" smtClean="0"/>
              <a:t>України</a:t>
            </a:r>
            <a:r>
              <a:rPr lang="ru-RU" i="1" dirty="0" smtClean="0"/>
              <a:t>,  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i="1" dirty="0" smtClean="0"/>
              <a:t>      </a:t>
            </a:r>
            <a:r>
              <a:rPr lang="ru-RU" i="1" dirty="0" err="1" smtClean="0"/>
              <a:t>відповівши</a:t>
            </a:r>
            <a:r>
              <a:rPr lang="ru-RU" i="1" dirty="0" smtClean="0"/>
              <a:t>: «</a:t>
            </a:r>
            <a:r>
              <a:rPr lang="ru-RU" i="1" dirty="0" err="1" smtClean="0"/>
              <a:t>Політичної</a:t>
            </a:r>
            <a:r>
              <a:rPr lang="ru-RU" i="1" dirty="0" smtClean="0"/>
              <a:t> </a:t>
            </a:r>
            <a:r>
              <a:rPr lang="ru-RU" i="1" dirty="0" err="1" smtClean="0"/>
              <a:t>біжутерії</a:t>
            </a:r>
            <a:r>
              <a:rPr lang="ru-RU" i="1" dirty="0" smtClean="0"/>
              <a:t> не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i="1" dirty="0" smtClean="0"/>
              <a:t>      ношу!»</a:t>
            </a:r>
            <a:endParaRPr lang="ru-RU" i="1" dirty="0"/>
          </a:p>
        </p:txBody>
      </p:sp>
      <p:pic>
        <p:nvPicPr>
          <p:cNvPr id="5" name="Содержимое 4" descr="imagesлшлгшма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628" y="2571744"/>
            <a:ext cx="2705100" cy="1695450"/>
          </a:xfr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214290"/>
            <a:ext cx="4000528" cy="687724"/>
          </a:xfrm>
        </p:spPr>
        <p:txBody>
          <a:bodyPr>
            <a:noAutofit/>
          </a:bodyPr>
          <a:lstStyle/>
          <a:p>
            <a:r>
              <a:rPr lang="ru-RU" sz="3600" i="1" dirty="0"/>
              <a:t>ОСНОВНІ </a:t>
            </a:r>
            <a:r>
              <a:rPr lang="ru-RU" sz="3600" i="1" dirty="0" smtClean="0"/>
              <a:t>ТВОРИ</a:t>
            </a:r>
            <a:endParaRPr lang="ru-RU" sz="36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643306" y="1714488"/>
            <a:ext cx="3357586" cy="4143404"/>
          </a:xfrm>
        </p:spPr>
        <p:txBody>
          <a:bodyPr>
            <a:normAutofit/>
          </a:bodyPr>
          <a:lstStyle/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r>
              <a:rPr lang="ru-RU" dirty="0" smtClean="0"/>
              <a:t>   </a:t>
            </a:r>
            <a:r>
              <a:rPr lang="ru-RU" sz="1600" i="1" dirty="0" smtClean="0"/>
              <a:t>Драматична поема «</a:t>
            </a:r>
            <a:r>
              <a:rPr lang="ru-RU" sz="1600" i="1" dirty="0" err="1" smtClean="0"/>
              <a:t>Сніг</a:t>
            </a:r>
            <a:r>
              <a:rPr lang="ru-RU" sz="1600" i="1" dirty="0" smtClean="0"/>
              <a:t> у 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sz="1600" i="1" dirty="0" smtClean="0"/>
              <a:t>     </a:t>
            </a:r>
            <a:r>
              <a:rPr lang="ru-RU" sz="1600" i="1" dirty="0" err="1" smtClean="0"/>
              <a:t>Флоренції</a:t>
            </a:r>
            <a:r>
              <a:rPr lang="ru-RU" sz="1600" i="1" dirty="0" smtClean="0"/>
              <a:t>», «Дума про </a:t>
            </a:r>
            <a:r>
              <a:rPr lang="ru-RU" sz="1600" i="1" dirty="0" err="1" smtClean="0"/>
              <a:t>братів</a:t>
            </a:r>
            <a:r>
              <a:rPr lang="ru-RU" sz="1600" i="1" dirty="0" smtClean="0"/>
              <a:t>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sz="1600" i="1" dirty="0" smtClean="0"/>
              <a:t>     </a:t>
            </a:r>
            <a:r>
              <a:rPr lang="ru-RU" sz="1600" i="1" dirty="0" err="1" smtClean="0"/>
              <a:t>не-азовських</a:t>
            </a:r>
            <a:r>
              <a:rPr lang="ru-RU" sz="1600" i="1" dirty="0" smtClean="0"/>
              <a:t>»;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endParaRPr lang="ru-RU" sz="1600" i="1" dirty="0" smtClean="0"/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r>
              <a:rPr lang="ru-RU" sz="1600" i="1" dirty="0" smtClean="0"/>
              <a:t>   Роман у </a:t>
            </a:r>
            <a:r>
              <a:rPr lang="ru-RU" sz="1600" i="1" dirty="0" err="1" smtClean="0"/>
              <a:t>віршах</a:t>
            </a:r>
            <a:r>
              <a:rPr lang="ru-RU" sz="1600" i="1" dirty="0" smtClean="0"/>
              <a:t> «Маруся 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sz="1600" i="1" dirty="0" smtClean="0"/>
              <a:t>      </a:t>
            </a:r>
            <a:r>
              <a:rPr lang="ru-RU" sz="1600" i="1" dirty="0" err="1" smtClean="0"/>
              <a:t>Чурай</a:t>
            </a:r>
            <a:r>
              <a:rPr lang="ru-RU" sz="1600" i="1" dirty="0" smtClean="0"/>
              <a:t>»;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endParaRPr lang="ru-RU" sz="1600" i="1" dirty="0" smtClean="0"/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r>
              <a:rPr lang="ru-RU" sz="1600" i="1" dirty="0" smtClean="0"/>
              <a:t>   </a:t>
            </a:r>
            <a:r>
              <a:rPr lang="ru-RU" sz="1600" i="1" dirty="0" err="1" smtClean="0"/>
              <a:t>Історичний</a:t>
            </a:r>
            <a:r>
              <a:rPr lang="ru-RU" sz="1600" i="1" dirty="0" smtClean="0"/>
              <a:t> роман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sz="1600" i="1" dirty="0" smtClean="0"/>
              <a:t>      «Берестечко»;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sz="1600" i="1" dirty="0" smtClean="0"/>
              <a:t>  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  <a:buFont typeface="Wingdings" pitchFamily="2" charset="2"/>
              <a:buChar char="v"/>
            </a:pPr>
            <a:r>
              <a:rPr lang="ru-RU" sz="1600" i="1" dirty="0" smtClean="0"/>
              <a:t>   </a:t>
            </a:r>
            <a:r>
              <a:rPr lang="ru-RU" sz="1600" i="1" dirty="0" err="1" smtClean="0"/>
              <a:t>Вірші</a:t>
            </a:r>
            <a:r>
              <a:rPr lang="ru-RU" sz="1600" i="1" dirty="0" smtClean="0"/>
              <a:t> «</a:t>
            </a:r>
            <a:r>
              <a:rPr lang="ru-RU" sz="1600" i="1" dirty="0" err="1" smtClean="0"/>
              <a:t>Страшні</a:t>
            </a:r>
            <a:r>
              <a:rPr lang="ru-RU" sz="1600" i="1" dirty="0" smtClean="0"/>
              <a:t> слова, коли 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sz="1600" i="1" dirty="0" smtClean="0"/>
              <a:t>      вони </a:t>
            </a:r>
            <a:r>
              <a:rPr lang="ru-RU" sz="1600" i="1" dirty="0" err="1" smtClean="0"/>
              <a:t>мовчать</a:t>
            </a:r>
            <a:r>
              <a:rPr lang="ru-RU" sz="1600" i="1" dirty="0" smtClean="0"/>
              <a:t>», «</a:t>
            </a:r>
            <a:r>
              <a:rPr lang="ru-RU" sz="1600" i="1" dirty="0" err="1" smtClean="0"/>
              <a:t>Українське</a:t>
            </a:r>
            <a:r>
              <a:rPr lang="ru-RU" sz="1600" i="1" dirty="0" smtClean="0"/>
              <a:t>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sz="1600" i="1" dirty="0" smtClean="0"/>
              <a:t>      альфреско», «</a:t>
            </a:r>
            <a:r>
              <a:rPr lang="ru-RU" sz="1600" i="1" dirty="0" err="1" smtClean="0"/>
              <a:t>Виходжу</a:t>
            </a:r>
            <a:r>
              <a:rPr lang="ru-RU" sz="1600" i="1" dirty="0" smtClean="0"/>
              <a:t> в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sz="1600" i="1" dirty="0" smtClean="0"/>
              <a:t>      сад, </a:t>
            </a:r>
            <a:r>
              <a:rPr lang="ru-RU" sz="1600" i="1" dirty="0" err="1" smtClean="0"/>
              <a:t>він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чорний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і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худий</a:t>
            </a:r>
            <a:r>
              <a:rPr lang="ru-RU" sz="1600" i="1" dirty="0" smtClean="0"/>
              <a:t>», «Хай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sz="1600" i="1" dirty="0" smtClean="0"/>
              <a:t>      буде легко. </a:t>
            </a:r>
            <a:r>
              <a:rPr lang="ru-RU" sz="1600" i="1" dirty="0" err="1" smtClean="0"/>
              <a:t>Дотиком</a:t>
            </a:r>
            <a:r>
              <a:rPr lang="ru-RU" sz="1600" i="1" dirty="0" smtClean="0"/>
              <a:t> пера»,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SzPct val="100000"/>
            </a:pPr>
            <a:r>
              <a:rPr lang="ru-RU" sz="1600" i="1" dirty="0" smtClean="0"/>
              <a:t>      «</a:t>
            </a:r>
            <a:r>
              <a:rPr lang="ru-RU" sz="1600" i="1" dirty="0" err="1" smtClean="0"/>
              <a:t>Недумано</a:t>
            </a:r>
            <a:r>
              <a:rPr lang="ru-RU" sz="1600" i="1" dirty="0" smtClean="0"/>
              <a:t>, </a:t>
            </a:r>
            <a:r>
              <a:rPr lang="ru-RU" sz="1600" i="1" dirty="0" err="1" smtClean="0"/>
              <a:t>негадано</a:t>
            </a:r>
            <a:r>
              <a:rPr lang="ru-RU" sz="1600" i="1" dirty="0" smtClean="0"/>
              <a:t>».</a:t>
            </a:r>
            <a:endParaRPr lang="ru-RU" sz="1600" i="1" dirty="0"/>
          </a:p>
        </p:txBody>
      </p:sp>
      <p:pic>
        <p:nvPicPr>
          <p:cNvPr id="5" name="Содержимое 4" descr="45234.jpe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2428868"/>
            <a:ext cx="2314575" cy="1971675"/>
          </a:xfr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192</TotalTime>
  <Words>1475</Words>
  <Application>Microsoft Office PowerPoint</Application>
  <PresentationFormat>Экран (4:3)</PresentationFormat>
  <Paragraphs>110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  <vt:variant>
        <vt:lpstr>Произвольные показы</vt:lpstr>
      </vt:variant>
      <vt:variant>
        <vt:i4>1</vt:i4>
      </vt:variant>
    </vt:vector>
  </HeadingPairs>
  <TitlesOfParts>
    <vt:vector size="13" baseType="lpstr">
      <vt:lpstr>Изящная</vt:lpstr>
      <vt:lpstr>Костенко  Ліна  Василівна</vt:lpstr>
      <vt:lpstr>Слайд 2</vt:lpstr>
      <vt:lpstr>Слайд 3</vt:lpstr>
      <vt:lpstr>Біографія</vt:lpstr>
      <vt:lpstr>Сім’я</vt:lpstr>
      <vt:lpstr>Діти</vt:lpstr>
      <vt:lpstr>«Шістдесятник»</vt:lpstr>
      <vt:lpstr>Слайд 8</vt:lpstr>
      <vt:lpstr>Нове століття</vt:lpstr>
      <vt:lpstr>Відзнаки</vt:lpstr>
      <vt:lpstr>ОСНОВНІ ТВОРИ</vt:lpstr>
      <vt:lpstr>Произвольный показ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Костенко  Ліна  Василівна</dc:title>
  <dc:creator>user</dc:creator>
  <cp:lastModifiedBy>гимназия 31</cp:lastModifiedBy>
  <cp:revision>21</cp:revision>
  <dcterms:created xsi:type="dcterms:W3CDTF">2012-02-16T16:34:08Z</dcterms:created>
  <dcterms:modified xsi:type="dcterms:W3CDTF">2012-02-28T11:39:55Z</dcterms:modified>
</cp:coreProperties>
</file>