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71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41" autoAdjust="0"/>
  </p:normalViewPr>
  <p:slideViewPr>
    <p:cSldViewPr>
      <p:cViewPr varScale="1">
        <p:scale>
          <a:sx n="102" d="100"/>
          <a:sy n="102" d="100"/>
        </p:scale>
        <p:origin x="-2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advClick="0" advTm="4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4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4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advClick="0" advTm="400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\&#1052;&#1086;&#1080;%20&#1076;&#1086;&#1082;&#1091;&#1084;&#1077;&#1085;&#1090;&#1099;\&#1082;&#1086;&#1088;&#1086;&#1083;&#1077;&#1074;&#1072;%20&#1082;&#1088;&#1072;&#1089;&#1086;&#1090;&#1099;%20-%20&#1085;&#1072;&#1088;&#1077;&#1079;&#1082;&#1072;.wav" TargetMode="Externa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8223034" cy="291467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8800" cap="none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Брати</a:t>
            </a:r>
            <a:r>
              <a:rPr lang="ru-RU" sz="8800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8800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54000"/>
                    </a:srgbClr>
                  </a:outerShdw>
                </a:effectLst>
              </a:rPr>
              <a:t>Клички</a:t>
            </a:r>
            <a:endParaRPr lang="ru-RU" sz="8800" cap="none" spc="50" dirty="0">
              <a:ln w="11430"/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54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3286124"/>
            <a:ext cx="6400800" cy="1752600"/>
          </a:xfrm>
          <a:ln>
            <a:noFill/>
          </a:ln>
          <a:effectLst>
            <a:outerShdw blurRad="50800" dist="50800" dir="5400000" algn="ctr" rotWithShape="0">
              <a:srgbClr val="000000">
                <a:alpha val="52000"/>
              </a:srgbClr>
            </a:outerShdw>
          </a:effectLst>
        </p:spPr>
        <p:txBody>
          <a:bodyPr>
            <a:normAutofit/>
          </a:bodyPr>
          <a:lstStyle/>
          <a:p>
            <a:r>
              <a:rPr lang="uk-UA" sz="4000" dirty="0" smtClean="0"/>
              <a:t>Історія успіху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1934" y="4143380"/>
            <a:ext cx="4857784" cy="255454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000" b="1" i="1" dirty="0" smtClean="0">
                <a:solidFill>
                  <a:srgbClr val="C00000"/>
                </a:solidFill>
              </a:rPr>
              <a:t>Презентацію підготував</a:t>
            </a:r>
          </a:p>
          <a:p>
            <a:pPr algn="ctr"/>
            <a:r>
              <a:rPr lang="uk-UA" sz="2000" b="1" i="1" dirty="0" smtClean="0">
                <a:solidFill>
                  <a:srgbClr val="C00000"/>
                </a:solidFill>
              </a:rPr>
              <a:t>учень  9 класу</a:t>
            </a:r>
          </a:p>
          <a:p>
            <a:pPr algn="ctr"/>
            <a:r>
              <a:rPr lang="uk-UA" sz="2000" b="1" i="1" dirty="0" err="1" smtClean="0">
                <a:solidFill>
                  <a:srgbClr val="C00000"/>
                </a:solidFill>
              </a:rPr>
              <a:t>Водянської</a:t>
            </a:r>
            <a:r>
              <a:rPr lang="uk-UA" sz="2000" b="1" i="1" dirty="0" smtClean="0">
                <a:solidFill>
                  <a:srgbClr val="C00000"/>
                </a:solidFill>
              </a:rPr>
              <a:t> середньої загальноосвітньої школи</a:t>
            </a:r>
          </a:p>
          <a:p>
            <a:pPr algn="ctr"/>
            <a:r>
              <a:rPr lang="uk-UA" sz="2000" b="1" i="1" dirty="0" smtClean="0">
                <a:solidFill>
                  <a:srgbClr val="C00000"/>
                </a:solidFill>
              </a:rPr>
              <a:t>Пугач Євген</a:t>
            </a:r>
          </a:p>
          <a:p>
            <a:pPr algn="ctr"/>
            <a:endParaRPr lang="uk-UA" sz="2000" b="1" i="1" dirty="0" smtClean="0">
              <a:solidFill>
                <a:srgbClr val="C00000"/>
              </a:solidFill>
            </a:endParaRPr>
          </a:p>
          <a:p>
            <a:pPr algn="ctr"/>
            <a:r>
              <a:rPr lang="uk-UA" sz="2000" b="1" i="1" dirty="0" smtClean="0">
                <a:solidFill>
                  <a:srgbClr val="C00000"/>
                </a:solidFill>
              </a:rPr>
              <a:t>Вчитель:</a:t>
            </a:r>
          </a:p>
          <a:p>
            <a:pPr algn="ctr"/>
            <a:r>
              <a:rPr lang="uk-UA" sz="2000" b="1" i="1" smtClean="0">
                <a:solidFill>
                  <a:srgbClr val="C00000"/>
                </a:solidFill>
              </a:rPr>
              <a:t>Погребняк </a:t>
            </a:r>
            <a:r>
              <a:rPr lang="uk-UA" sz="2000" b="1" i="1" dirty="0" smtClean="0">
                <a:solidFill>
                  <a:srgbClr val="C00000"/>
                </a:solidFill>
              </a:rPr>
              <a:t>Є. В.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ВСЕ ПОЧИНАЛОСЯ ТАК…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43050"/>
            <a:ext cx="4038600" cy="4525963"/>
          </a:xfrm>
        </p:spPr>
        <p:txBody>
          <a:bodyPr/>
          <a:lstStyle/>
          <a:p>
            <a:pPr algn="ctr">
              <a:buNone/>
            </a:pPr>
            <a:r>
              <a:rPr lang="uk-UA" dirty="0" smtClean="0"/>
              <a:t>     </a:t>
            </a:r>
            <a:r>
              <a:rPr lang="uk-UA" dirty="0" smtClean="0">
                <a:solidFill>
                  <a:srgbClr val="FFFF00"/>
                </a:solidFill>
              </a:rPr>
              <a:t>Віталій та Володимир Клички народилися у Киргизстані у сім’ї військового. Разом зі своїми батьками вони об</a:t>
            </a:r>
            <a:r>
              <a:rPr lang="en-US" dirty="0" smtClean="0">
                <a:solidFill>
                  <a:srgbClr val="FFFF00"/>
                </a:solidFill>
              </a:rPr>
              <a:t>’</a:t>
            </a:r>
            <a:r>
              <a:rPr lang="uk-UA" dirty="0" smtClean="0">
                <a:solidFill>
                  <a:srgbClr val="FFFF00"/>
                </a:solidFill>
              </a:rPr>
              <a:t>їздили більшу частину Радянського Союзу. У 1985 році вони переїхали до України. 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7" name="Picture 2" descr="C:\Documents and Settings\Admin\Рабочий стол\Кличко\аааа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785926"/>
            <a:ext cx="4355353" cy="364333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ДИТЯЧІ МРІЇ…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dirty="0" smtClean="0"/>
              <a:t>Дитячі заняття різними видами єдиноборств склались у серйозне захоплення кікбоксингом, а згодом – боксом. Ще з дитинства брати мріяли стати чемпіонами світу з боксу одночасно і зібрати якомога більше поясів.</a:t>
            </a:r>
            <a:endParaRPr lang="ru-RU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БРАТИ…</a:t>
            </a:r>
            <a:endParaRPr lang="ru-RU" sz="6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E:\Кличко\f_180731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857364"/>
            <a:ext cx="5500726" cy="44160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500826" y="2214554"/>
            <a:ext cx="24288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uk-UA" sz="2400" dirty="0" smtClean="0"/>
              <a:t>Ніколи не боксували один проти одного. Це була свята клятва, яку вони</a:t>
            </a:r>
            <a:r>
              <a:rPr lang="en-US" sz="2400" dirty="0" smtClean="0"/>
              <a:t> </a:t>
            </a:r>
            <a:r>
              <a:rPr lang="uk-UA" sz="2400" dirty="0" smtClean="0"/>
              <a:t>дали батькам.</a:t>
            </a:r>
            <a:endParaRPr lang="ru-RU" sz="24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ПЕРШІ БОЇ…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928662" y="1214422"/>
            <a:ext cx="74295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/>
              <a:t>З кожним боєм брати вдосконалювали свою техніку, беручи щось для себе з техніки суперника</a:t>
            </a:r>
            <a:endParaRPr lang="ru-RU" sz="2800" dirty="0"/>
          </a:p>
        </p:txBody>
      </p:sp>
      <p:pic>
        <p:nvPicPr>
          <p:cNvPr id="2052" name="Picture 4" descr="E:\Кличко\135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714620"/>
            <a:ext cx="3499775" cy="3671894"/>
          </a:xfrm>
          <a:prstGeom prst="rect">
            <a:avLst/>
          </a:prstGeom>
          <a:noFill/>
        </p:spPr>
      </p:pic>
      <p:pic>
        <p:nvPicPr>
          <p:cNvPr id="2053" name="Picture 5" descr="E:\Кличко\шшшшшшшш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714620"/>
            <a:ext cx="3000396" cy="370839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011222"/>
          </a:xfrm>
        </p:spPr>
        <p:txBody>
          <a:bodyPr>
            <a:normAutofit fontScale="90000"/>
          </a:bodyPr>
          <a:lstStyle/>
          <a:p>
            <a:r>
              <a:rPr lang="uk-UA" sz="6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uk-UA" sz="6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uk-UA" sz="6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ПЕРШІ ПЕРЕМОГИ…</a:t>
            </a:r>
            <a:r>
              <a:rPr lang="ru-RU" sz="4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/>
          </a:p>
        </p:txBody>
      </p:sp>
      <p:pic>
        <p:nvPicPr>
          <p:cNvPr id="6" name="Содержимое 5" descr="klichko_0276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571612"/>
            <a:ext cx="2984512" cy="4714908"/>
          </a:xfrm>
        </p:spPr>
      </p:pic>
      <p:sp>
        <p:nvSpPr>
          <p:cNvPr id="7" name="TextBox 6"/>
          <p:cNvSpPr txBox="1"/>
          <p:nvPr/>
        </p:nvSpPr>
        <p:spPr>
          <a:xfrm>
            <a:off x="4143372" y="1714488"/>
            <a:ext cx="4286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В Германії Віталія Кличка називають “ королем нокаутів ”, адже він провів 27 перших боїв і завершив їх нокаутами.</a:t>
            </a:r>
          </a:p>
          <a:p>
            <a:pPr algn="ctr"/>
            <a:endParaRPr lang="uk-UA" dirty="0" smtClean="0"/>
          </a:p>
          <a:p>
            <a:pPr algn="ctr"/>
            <a:r>
              <a:rPr lang="uk-UA" dirty="0" smtClean="0"/>
              <a:t>Володимир “ сталевий молот ” має 32 перемоги, з яких 28 - нокаутуючі.</a:t>
            </a:r>
            <a:endParaRPr lang="ru-RU" dirty="0"/>
          </a:p>
        </p:txBody>
      </p:sp>
      <p:pic>
        <p:nvPicPr>
          <p:cNvPr id="7170" name="Picture 2" descr="C:\Documents and Settings\Admin\Рабочий стол\Кличко\аа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3571876"/>
            <a:ext cx="4114800" cy="27432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ПЕРШІ ПОРАЗКИ…</a:t>
            </a:r>
            <a:endParaRPr lang="ru-RU" dirty="0"/>
          </a:p>
        </p:txBody>
      </p:sp>
      <p:pic>
        <p:nvPicPr>
          <p:cNvPr id="4" name="Picture 2" descr="E:\Кличко\135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000240"/>
            <a:ext cx="3286148" cy="345467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14810" y="1928802"/>
            <a:ext cx="450059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/>
              <a:t>Лідируючи на протязі перших 9 раундів у поєдинку з Крісом Бьордом , Віталій приймає рішення відмовитися від подальшого проведення поєдинку. Стара травма не дозволила йому  перемогти. Після оголошення результатів він сказав : “ Найдорожче, що є у спортсмена – це його здоров</a:t>
            </a:r>
            <a:r>
              <a:rPr lang="en-US" sz="2000" dirty="0" smtClean="0"/>
              <a:t>’</a:t>
            </a:r>
            <a:r>
              <a:rPr lang="uk-UA" sz="2000" dirty="0" smtClean="0"/>
              <a:t>я. Я програв бій. Але мій титул перейшов до Бьорда на деякий час. Я поверну собі пояс чемпіона “</a:t>
            </a:r>
            <a:endParaRPr lang="ru-RU" sz="20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НАПОЛЕГЛИВА ПРАЦЯ НАД СОБОЮ…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78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571612"/>
            <a:ext cx="3150431" cy="4708525"/>
          </a:xfrm>
        </p:spPr>
      </p:pic>
      <p:pic>
        <p:nvPicPr>
          <p:cNvPr id="10242" name="Picture 2" descr="C:\Documents and Settings\Admin\Рабочий стол\Кличко\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571612"/>
            <a:ext cx="4384631" cy="471490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Збирачі поясів або дитячі мрії збуваються…</a:t>
            </a:r>
            <a:br>
              <a:rPr lang="uk-UA" dirty="0" smtClean="0"/>
            </a:br>
            <a:endParaRPr lang="ru-RU" dirty="0"/>
          </a:p>
        </p:txBody>
      </p:sp>
      <p:pic>
        <p:nvPicPr>
          <p:cNvPr id="4" name="Содержимое 3" descr="20385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42910" y="1643050"/>
            <a:ext cx="5234458" cy="4643470"/>
          </a:xfrm>
        </p:spPr>
      </p:pic>
      <p:sp>
        <p:nvSpPr>
          <p:cNvPr id="6" name="TextBox 5"/>
          <p:cNvSpPr txBox="1"/>
          <p:nvPr/>
        </p:nvSpPr>
        <p:spPr>
          <a:xfrm>
            <a:off x="6215074" y="1428736"/>
            <a:ext cx="24288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Клички вписали нову сторінку в історію світового боксу, ставши першими братами, котрі зібрали всі найпрестижніші пояси серед важковаговиків</a:t>
            </a:r>
            <a:endParaRPr lang="ru-RU" sz="2400" dirty="0"/>
          </a:p>
        </p:txBody>
      </p:sp>
      <p:pic>
        <p:nvPicPr>
          <p:cNvPr id="5" name="королева красоты - нарезка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Доктор Сталевий Кулак та Залізний Молот</a:t>
            </a:r>
            <a:endParaRPr lang="ru-RU" dirty="0"/>
          </a:p>
        </p:txBody>
      </p:sp>
      <p:pic>
        <p:nvPicPr>
          <p:cNvPr id="8" name="Содержимое 7" descr="78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29256" y="4857760"/>
            <a:ext cx="3377387" cy="1857388"/>
          </a:xfrm>
        </p:spPr>
      </p:pic>
      <p:sp>
        <p:nvSpPr>
          <p:cNvPr id="9" name="TextBox 8"/>
          <p:cNvSpPr txBox="1"/>
          <p:nvPr/>
        </p:nvSpPr>
        <p:spPr>
          <a:xfrm>
            <a:off x="5500694" y="1357298"/>
            <a:ext cx="30003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Під час бою супротивники, як і більшість нахаб, котрі кинули виклик Кличкам, почали викликати єдине почуття – жалість. 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42910" y="4643446"/>
            <a:ext cx="47149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На мить посмішка на обличчі супротивника змінилася гримасою жаху…</a:t>
            </a:r>
            <a:endParaRPr lang="ru-RU" sz="2800" dirty="0"/>
          </a:p>
        </p:txBody>
      </p:sp>
      <p:pic>
        <p:nvPicPr>
          <p:cNvPr id="11266" name="Picture 2" descr="C:\Documents and Settings\Admin\Рабочий стол\Кличко\78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643050"/>
            <a:ext cx="4286280" cy="300039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ПІСЛЯ БОЮ…</a:t>
            </a:r>
            <a:endParaRPr lang="ru-RU" dirty="0"/>
          </a:p>
        </p:txBody>
      </p:sp>
      <p:pic>
        <p:nvPicPr>
          <p:cNvPr id="1026" name="Picture 2" descr="C:\Documents and Settings\Admin\Рабочий стол\презент_кличко\фото\Изображение 0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571612"/>
            <a:ext cx="3507185" cy="35719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643570" y="2143116"/>
            <a:ext cx="3286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err="1" smtClean="0"/>
              <a:t>“Дивлячись</a:t>
            </a:r>
            <a:r>
              <a:rPr lang="uk-UA" sz="2400" dirty="0" smtClean="0"/>
              <a:t> на свої сині руки, я мучився питанням: як же зараз виглядає обличчя </a:t>
            </a:r>
            <a:r>
              <a:rPr lang="uk-UA" sz="2400" dirty="0" err="1" smtClean="0"/>
              <a:t>Семюеля</a:t>
            </a:r>
            <a:r>
              <a:rPr lang="uk-UA" sz="2400" dirty="0" smtClean="0"/>
              <a:t> Пітера?... ”</a:t>
            </a:r>
            <a:endParaRPr lang="ru-RU" sz="24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ПОВЕРНУЛИСЯ, ЩОБ ПЕРЕМОГТИ…</a:t>
            </a:r>
            <a:endParaRPr lang="ru-RU" dirty="0"/>
          </a:p>
        </p:txBody>
      </p:sp>
      <p:pic>
        <p:nvPicPr>
          <p:cNvPr id="4" name="Содержимое 3" descr="f_180731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428736"/>
            <a:ext cx="3543305" cy="2646549"/>
          </a:xfrm>
        </p:spPr>
      </p:pic>
      <p:sp>
        <p:nvSpPr>
          <p:cNvPr id="6" name="TextBox 5"/>
          <p:cNvSpPr txBox="1"/>
          <p:nvPr/>
        </p:nvSpPr>
        <p:spPr>
          <a:xfrm>
            <a:off x="4357686" y="1571612"/>
            <a:ext cx="464347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Після 4-х річного “ простою ” Віталій Кличко розібрався так невимушено з базікою-нігерійцем </a:t>
            </a:r>
            <a:r>
              <a:rPr lang="uk-UA" sz="2400" dirty="0" err="1" smtClean="0"/>
              <a:t>Семом</a:t>
            </a:r>
            <a:r>
              <a:rPr lang="uk-UA" sz="2400" dirty="0" smtClean="0"/>
              <a:t> Пітером, що ні в кого не виникла й тіні сумніву – переміг справжній чемпіон. Такого тріумфального повернення мало хто очікував. А про 4-х річний “ простій ” старшого Кличка тепер згадують лише як про вино, що з часом стає кращим.</a:t>
            </a:r>
            <a:endParaRPr lang="ru-RU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ВИСОКООСВІЧЕНІ ЕРУДОВАНІ СПОРТСМЕНИ…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r>
              <a:rPr lang="uk-UA" dirty="0" smtClean="0"/>
              <a:t>      Мають вищу освіту вільно володіють німецькою, англійською. З дитинства брати займались не тільки спортом, а й музикою. Віталій у 2000 році захистив кандидатську дисертацію на тему “ Бокс : теорія та методика спортивного відбору ”</a:t>
            </a:r>
            <a:endParaRPr lang="ru-RU" dirty="0"/>
          </a:p>
        </p:txBody>
      </p:sp>
      <p:pic>
        <p:nvPicPr>
          <p:cNvPr id="6146" name="Picture 2" descr="C:\Documents and Settings\Admin\Рабочий стол\Кличко\1034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7263" y="1600200"/>
            <a:ext cx="3040474" cy="452596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”БІЛЬ УКРАЇНИ – МІЙ БІЛЬ!”…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dirty="0" smtClean="0"/>
              <a:t>Депутат Київради, Віталій Кличко, створив політичну партію “ Блок Віталія Кличка ”. Саме за позовом В. Кличка Шевченківський районний суд Києва зупинив дію рішень міськради про розграбування 1,5 га дорогоцінних земель. </a:t>
            </a:r>
          </a:p>
          <a:p>
            <a:pPr algn="ctr">
              <a:buNone/>
            </a:pPr>
            <a:r>
              <a:rPr lang="uk-UA" dirty="0" smtClean="0"/>
              <a:t>Таким чином В. Кличко призупинив “ </a:t>
            </a:r>
            <a:r>
              <a:rPr lang="uk-UA" dirty="0" err="1" smtClean="0"/>
              <a:t>дерибан</a:t>
            </a:r>
            <a:r>
              <a:rPr lang="uk-UA" dirty="0" smtClean="0"/>
              <a:t> ” Києва.</a:t>
            </a:r>
            <a:endParaRPr lang="ru-RU" dirty="0"/>
          </a:p>
        </p:txBody>
      </p:sp>
      <p:pic>
        <p:nvPicPr>
          <p:cNvPr id="5122" name="Picture 2" descr="C:\Documents and Settings\Admin\Рабочий стол\презентация\UKRAIN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286256"/>
            <a:ext cx="3429024" cy="2381252"/>
          </a:xfrm>
          <a:prstGeom prst="rect">
            <a:avLst/>
          </a:prstGeom>
          <a:noFill/>
        </p:spPr>
      </p:pic>
      <p:pic>
        <p:nvPicPr>
          <p:cNvPr id="5124" name="Picture 4" descr="C:\Documents and Settings\Admin\Рабочий стол\презентация\U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1071546"/>
            <a:ext cx="1543050" cy="10287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герб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4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  <a:solidFill>
            <a:srgbClr val="FF0000"/>
          </a:solidFill>
        </p:spPr>
        <p:txBody>
          <a:bodyPr/>
          <a:lstStyle/>
          <a:p>
            <a:r>
              <a:rPr lang="uk-UA" dirty="0" smtClean="0"/>
              <a:t>З думкою про Україну…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572132" y="1714488"/>
            <a:ext cx="321471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6600"/>
                </a:solidFill>
              </a:rPr>
              <a:t>12 жовтня 2007 р. Віталій був нагороджений орденом “ За мужність ” третього ступеню. Приймаючи нагороду, він сказав: “Я гордий тим, що мої успіхи в спорті допомагають всьому світу пізнати та полюбити Україну </a:t>
            </a:r>
            <a:r>
              <a:rPr lang="uk-UA" sz="2400" dirty="0" smtClean="0"/>
              <a:t>”</a:t>
            </a:r>
            <a:endParaRPr lang="ru-RU" sz="2400" dirty="0"/>
          </a:p>
        </p:txBody>
      </p:sp>
      <p:pic>
        <p:nvPicPr>
          <p:cNvPr id="3074" name="Picture 2" descr="C:\Documents and Settings\Admin\Рабочий стол\Кличко\1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428736"/>
            <a:ext cx="3810000" cy="2857500"/>
          </a:xfrm>
          <a:prstGeom prst="rect">
            <a:avLst/>
          </a:prstGeom>
          <a:noFill/>
        </p:spPr>
      </p:pic>
      <p:pic>
        <p:nvPicPr>
          <p:cNvPr id="5" name="Picture 5" descr="C:\Documents and Settings\Admin\Мои документы\Мои рисунки\img0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572008"/>
            <a:ext cx="4572032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Віталій – люблячий батько, а Володимир – уважний дядько…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uk-UA" dirty="0" smtClean="0"/>
              <a:t>Віталій виховує трьох дітей, Володимир дуже любить своїх племінників</a:t>
            </a:r>
            <a:endParaRPr lang="ru-RU" dirty="0"/>
          </a:p>
        </p:txBody>
      </p:sp>
      <p:pic>
        <p:nvPicPr>
          <p:cNvPr id="1026" name="Picture 2" descr="C:\Documents and Settings\Admin\Рабочий стол\Кличко\135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2928934"/>
            <a:ext cx="3071866" cy="3429024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Рабочий стол\Кличко\пппп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2928934"/>
            <a:ext cx="2500298" cy="3429024"/>
          </a:xfrm>
          <a:prstGeom prst="rect">
            <a:avLst/>
          </a:prstGeom>
          <a:noFill/>
        </p:spPr>
      </p:pic>
      <p:pic>
        <p:nvPicPr>
          <p:cNvPr id="7" name="Picture 4" descr="C:\Documents and Settings\Admin\Рабочий стол\Кличко\ъъъъъъъъ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928934"/>
            <a:ext cx="2500315" cy="342902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Слава… </a:t>
            </a:r>
            <a:endParaRPr lang="ru-RU" dirty="0"/>
          </a:p>
        </p:txBody>
      </p:sp>
      <p:pic>
        <p:nvPicPr>
          <p:cNvPr id="2050" name="Picture 2" descr="C:\Documents and Settings\Admin\Рабочий стол\Кличко\135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14422"/>
            <a:ext cx="2743200" cy="3685032"/>
          </a:xfrm>
          <a:prstGeom prst="rect">
            <a:avLst/>
          </a:prstGeom>
          <a:noFill/>
        </p:spPr>
      </p:pic>
      <p:pic>
        <p:nvPicPr>
          <p:cNvPr id="2052" name="Picture 4" descr="C:\Documents and Settings\Admin\Рабочий стол\Кличко\135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571612"/>
            <a:ext cx="2857500" cy="3714750"/>
          </a:xfrm>
          <a:prstGeom prst="rect">
            <a:avLst/>
          </a:prstGeom>
          <a:noFill/>
        </p:spPr>
      </p:pic>
      <p:pic>
        <p:nvPicPr>
          <p:cNvPr id="2054" name="Picture 6" descr="C:\Documents and Settings\Admin\Рабочий стол\Кличко\klitschko_ostin_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3857628"/>
            <a:ext cx="2571768" cy="28575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858016" y="285728"/>
            <a:ext cx="200026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/>
              <a:t>Дружина намагається не говорити дітям про світову славу батька та дядька, але їм цікаво, чому фото тата та дяді Вови  на обкладинках журналів та на рекламних щитах.</a:t>
            </a:r>
          </a:p>
          <a:p>
            <a:pPr algn="ctr"/>
            <a:r>
              <a:rPr lang="uk-UA" sz="2000" dirty="0" smtClean="0"/>
              <a:t>А коли тато прийшов із </a:t>
            </a:r>
            <a:r>
              <a:rPr lang="uk-UA" sz="2000" dirty="0" err="1" smtClean="0"/>
              <a:t>“синцем”</a:t>
            </a:r>
            <a:r>
              <a:rPr lang="uk-UA" sz="2000" dirty="0" smtClean="0"/>
              <a:t> під оком, прийшлося їм пояснити, що в нього проблеми на роботі.</a:t>
            </a:r>
            <a:endParaRPr lang="ru-RU" sz="20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6143668" cy="1162050"/>
          </a:xfrm>
        </p:spPr>
        <p:txBody>
          <a:bodyPr>
            <a:noAutofit/>
          </a:bodyPr>
          <a:lstStyle/>
          <a:p>
            <a:r>
              <a:rPr lang="uk-UA" sz="6000" dirty="0" smtClean="0"/>
              <a:t>Авторитет…</a:t>
            </a:r>
            <a:endParaRPr lang="ru-RU" sz="60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857620" y="285728"/>
            <a:ext cx="5111750" cy="5853113"/>
          </a:xfrm>
        </p:spPr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pPr algn="ctr"/>
            <a:r>
              <a:rPr lang="uk-UA" dirty="0" smtClean="0"/>
              <a:t>Віталій та Володимир мають авторитет в усьому світі. Не лише як спортсменів, але й як хороших людей.</a:t>
            </a:r>
          </a:p>
          <a:p>
            <a:pPr algn="ctr"/>
            <a:r>
              <a:rPr lang="uk-UA" dirty="0" smtClean="0"/>
              <a:t>Слава Україні, якщо вона народила таких синів…</a:t>
            </a:r>
            <a:endParaRPr lang="ru-RU" dirty="0"/>
          </a:p>
        </p:txBody>
      </p:sp>
      <p:pic>
        <p:nvPicPr>
          <p:cNvPr id="7" name="Picture 2" descr="C:\Documents and Settings\Admin\Рабочий стол\Кличко\хххххххххххххх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71612"/>
            <a:ext cx="3705877" cy="470852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Тернистий шлях до визнання…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3714744" y="71414"/>
          <a:ext cx="5114932" cy="822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018"/>
                <a:gridCol w="3902914"/>
              </a:tblGrid>
              <a:tr h="122955">
                <a:tc>
                  <a:txBody>
                    <a:bodyPr/>
                    <a:lstStyle/>
                    <a:p>
                      <a:r>
                        <a:rPr lang="uk-UA" dirty="0" smtClean="0"/>
                        <a:t>дати</a:t>
                      </a:r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події</a:t>
                      </a:r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282548"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до 1995</a:t>
                      </a:r>
                      <a:r>
                        <a:rPr lang="uk-UA" sz="1200" baseline="0" dirty="0" smtClean="0"/>
                        <a:t> р.</a:t>
                      </a:r>
                      <a:endParaRPr lang="ru-RU" sz="12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Віталій став 6-кратним </a:t>
                      </a:r>
                      <a:r>
                        <a:rPr lang="uk-UA" sz="1200" dirty="0" err="1" smtClean="0"/>
                        <a:t>чмпіоном</a:t>
                      </a:r>
                      <a:r>
                        <a:rPr lang="uk-UA" sz="1200" dirty="0" smtClean="0"/>
                        <a:t> світу з кікбоксингу, а також</a:t>
                      </a:r>
                      <a:r>
                        <a:rPr lang="uk-UA" sz="1200" baseline="0" dirty="0" smtClean="0"/>
                        <a:t> 4-кратним чемпіоном України з боксу.</a:t>
                      </a:r>
                      <a:endParaRPr lang="ru-RU" sz="1200" dirty="0"/>
                    </a:p>
                  </a:txBody>
                  <a:tcPr/>
                </a:tc>
              </a:tr>
              <a:tr h="621606"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1996 р.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Брати підписали контракт з німецьким клубом</a:t>
                      </a:r>
                      <a:r>
                        <a:rPr lang="uk-UA" sz="1200" baseline="0" dirty="0" smtClean="0"/>
                        <a:t>  професійного боксу “</a:t>
                      </a:r>
                      <a:r>
                        <a:rPr lang="en-US" sz="1200" baseline="0" dirty="0" err="1" smtClean="0"/>
                        <a:t>Universum</a:t>
                      </a:r>
                      <a:r>
                        <a:rPr lang="en-US" sz="1200" baseline="0" dirty="0" smtClean="0"/>
                        <a:t> box-promotion</a:t>
                      </a:r>
                      <a:r>
                        <a:rPr lang="uk-UA" sz="1200" baseline="0" dirty="0" smtClean="0"/>
                        <a:t>”. Віталій закінчив Переяслав-Хмельницький педагогічний інститут та вступив в аспірантуру Київського університету фізичного виховання і спорту.</a:t>
                      </a:r>
                      <a:endParaRPr lang="ru-RU" sz="1200" dirty="0"/>
                    </a:p>
                  </a:txBody>
                  <a:tcPr/>
                </a:tc>
              </a:tr>
              <a:tr h="621606"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1997 р.</a:t>
                      </a:r>
                      <a:endParaRPr lang="ru-RU" sz="12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Про Віталія заговорили як про можливого претендента</a:t>
                      </a:r>
                      <a:r>
                        <a:rPr lang="uk-UA" sz="1200" baseline="0" dirty="0" smtClean="0"/>
                        <a:t> на звання чемпіона Європи та достойного суперника Майка </a:t>
                      </a:r>
                      <a:r>
                        <a:rPr lang="uk-UA" sz="1200" baseline="0" dirty="0" err="1" smtClean="0"/>
                        <a:t>Тайсона</a:t>
                      </a:r>
                      <a:r>
                        <a:rPr lang="uk-UA" sz="1200" baseline="0" dirty="0" smtClean="0"/>
                        <a:t>.</a:t>
                      </a:r>
                    </a:p>
                    <a:p>
                      <a:r>
                        <a:rPr lang="uk-UA" sz="1200" baseline="0" dirty="0" smtClean="0"/>
                        <a:t>Брати заснували фонд підтримку розвитку </a:t>
                      </a:r>
                      <a:r>
                        <a:rPr lang="uk-UA" sz="1200" baseline="0" dirty="0" err="1" smtClean="0"/>
                        <a:t>спорта</a:t>
                      </a:r>
                      <a:r>
                        <a:rPr lang="uk-UA" sz="1200" baseline="0" dirty="0" smtClean="0"/>
                        <a:t> </a:t>
                      </a:r>
                      <a:r>
                        <a:rPr lang="uk-UA" sz="1200" baseline="0" dirty="0" err="1" smtClean="0"/>
                        <a:t>“Спорт</a:t>
                      </a:r>
                      <a:r>
                        <a:rPr lang="uk-UA" sz="1200" baseline="0" dirty="0" smtClean="0"/>
                        <a:t> –</a:t>
                      </a:r>
                      <a:r>
                        <a:rPr lang="en-US" sz="1200" baseline="0" dirty="0" smtClean="0"/>
                        <a:t>XXI</a:t>
                      </a:r>
                      <a:r>
                        <a:rPr lang="uk-UA" sz="1200" baseline="0" dirty="0" smtClean="0"/>
                        <a:t> </a:t>
                      </a:r>
                      <a:r>
                        <a:rPr lang="uk-UA" sz="1200" baseline="0" dirty="0" err="1" smtClean="0"/>
                        <a:t>століття”</a:t>
                      </a:r>
                      <a:endParaRPr lang="ru-RU" sz="120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2429914"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24</a:t>
                      </a:r>
                      <a:r>
                        <a:rPr lang="uk-UA" sz="1200" baseline="0" dirty="0" smtClean="0"/>
                        <a:t> серпня 1999р.</a:t>
                      </a:r>
                    </a:p>
                    <a:p>
                      <a:endParaRPr lang="uk-UA" sz="1200" baseline="0" dirty="0" smtClean="0"/>
                    </a:p>
                    <a:p>
                      <a:r>
                        <a:rPr lang="uk-UA" sz="1200" baseline="0" dirty="0" smtClean="0"/>
                        <a:t>12 жовтня </a:t>
                      </a:r>
                    </a:p>
                    <a:p>
                      <a:r>
                        <a:rPr lang="uk-UA" sz="1200" baseline="0" dirty="0" smtClean="0"/>
                        <a:t>1999 р.</a:t>
                      </a:r>
                    </a:p>
                    <a:p>
                      <a:r>
                        <a:rPr lang="uk-UA" sz="1200" baseline="0" dirty="0" smtClean="0"/>
                        <a:t>2000 р.</a:t>
                      </a:r>
                    </a:p>
                    <a:p>
                      <a:endParaRPr lang="uk-UA" sz="1200" baseline="0" dirty="0" smtClean="0"/>
                    </a:p>
                    <a:p>
                      <a:endParaRPr lang="uk-UA" sz="1200" baseline="0" dirty="0" smtClean="0"/>
                    </a:p>
                    <a:p>
                      <a:endParaRPr lang="uk-UA" sz="1200" baseline="0" dirty="0" smtClean="0"/>
                    </a:p>
                    <a:p>
                      <a:endParaRPr lang="uk-UA" sz="1200" baseline="0" dirty="0" smtClean="0"/>
                    </a:p>
                    <a:p>
                      <a:endParaRPr lang="uk-UA" sz="1200" baseline="0" dirty="0" smtClean="0"/>
                    </a:p>
                    <a:p>
                      <a:endParaRPr lang="uk-UA" sz="1200" baseline="0" dirty="0" smtClean="0"/>
                    </a:p>
                    <a:p>
                      <a:endParaRPr lang="uk-UA" sz="1200" baseline="0" dirty="0" smtClean="0"/>
                    </a:p>
                    <a:p>
                      <a:r>
                        <a:rPr lang="uk-UA" sz="1200" baseline="0" dirty="0" smtClean="0"/>
                        <a:t> 16 травня</a:t>
                      </a:r>
                    </a:p>
                    <a:p>
                      <a:r>
                        <a:rPr lang="uk-UA" sz="1200" baseline="0" dirty="0" smtClean="0"/>
                        <a:t>2000 р.</a:t>
                      </a:r>
                    </a:p>
                    <a:p>
                      <a:endParaRPr lang="uk-UA" sz="1200" baseline="0" dirty="0" smtClean="0"/>
                    </a:p>
                    <a:p>
                      <a:r>
                        <a:rPr lang="uk-UA" sz="1200" baseline="0" dirty="0" smtClean="0"/>
                        <a:t>25.11</a:t>
                      </a:r>
                    </a:p>
                    <a:p>
                      <a:r>
                        <a:rPr lang="uk-UA" sz="1200" baseline="0" dirty="0" smtClean="0"/>
                        <a:t>2001 р.</a:t>
                      </a:r>
                    </a:p>
                    <a:p>
                      <a:r>
                        <a:rPr lang="uk-UA" sz="1200" baseline="0" dirty="0" smtClean="0"/>
                        <a:t>31.03.2004</a:t>
                      </a:r>
                    </a:p>
                    <a:p>
                      <a:endParaRPr lang="uk-UA" sz="1200" baseline="0" dirty="0" smtClean="0"/>
                    </a:p>
                    <a:p>
                      <a:endParaRPr lang="uk-UA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/>
                        <a:t>В музеї історії Києва відкрилась</a:t>
                      </a:r>
                      <a:r>
                        <a:rPr lang="uk-UA" sz="1200" baseline="0" dirty="0" smtClean="0"/>
                        <a:t> експозиція </a:t>
                      </a:r>
                      <a:r>
                        <a:rPr lang="uk-UA" sz="1200" baseline="0" dirty="0" err="1" smtClean="0"/>
                        <a:t>“Шлях</a:t>
                      </a:r>
                      <a:r>
                        <a:rPr lang="uk-UA" sz="1200" baseline="0" dirty="0" smtClean="0"/>
                        <a:t> до перемоги. Брати </a:t>
                      </a:r>
                      <a:r>
                        <a:rPr lang="uk-UA" sz="1200" baseline="0" dirty="0" err="1" smtClean="0"/>
                        <a:t>Клички”</a:t>
                      </a:r>
                      <a:endParaRPr lang="uk-UA" sz="1200" baseline="0" dirty="0" smtClean="0"/>
                    </a:p>
                    <a:p>
                      <a:r>
                        <a:rPr lang="uk-UA" sz="1200" baseline="0" dirty="0" smtClean="0"/>
                        <a:t>Уряд України нагородив В. Кличка орденом </a:t>
                      </a:r>
                      <a:r>
                        <a:rPr lang="uk-UA" sz="1200" baseline="0" dirty="0" err="1" smtClean="0"/>
                        <a:t>“За</a:t>
                      </a:r>
                      <a:r>
                        <a:rPr lang="uk-UA" sz="1200" baseline="0" dirty="0" smtClean="0"/>
                        <a:t> </a:t>
                      </a:r>
                      <a:r>
                        <a:rPr lang="uk-UA" sz="1200" baseline="0" dirty="0" err="1" smtClean="0"/>
                        <a:t>мужність”</a:t>
                      </a:r>
                      <a:endParaRPr lang="uk-UA" sz="1200" baseline="0" dirty="0" smtClean="0"/>
                    </a:p>
                    <a:p>
                      <a:r>
                        <a:rPr lang="uk-UA" sz="1200" baseline="0" dirty="0" smtClean="0"/>
                        <a:t>Віталій захистив кандидатську дисертацію, був оголошений лауреатом загальнонаціональної програми </a:t>
                      </a:r>
                      <a:r>
                        <a:rPr lang="uk-UA" sz="1200" baseline="0" dirty="0" err="1" smtClean="0"/>
                        <a:t>“Людина</a:t>
                      </a:r>
                      <a:r>
                        <a:rPr lang="uk-UA" sz="1200" baseline="0" dirty="0" smtClean="0"/>
                        <a:t> року -99” в номінаціях </a:t>
                      </a:r>
                      <a:r>
                        <a:rPr lang="uk-UA" sz="1200" baseline="0" dirty="0" err="1" smtClean="0"/>
                        <a:t>“Спортсмен</a:t>
                      </a:r>
                      <a:r>
                        <a:rPr lang="uk-UA" sz="1200" baseline="0" dirty="0" smtClean="0"/>
                        <a:t> </a:t>
                      </a:r>
                      <a:r>
                        <a:rPr lang="uk-UA" sz="1200" baseline="0" dirty="0" err="1" smtClean="0"/>
                        <a:t>року”</a:t>
                      </a:r>
                      <a:r>
                        <a:rPr lang="uk-UA" sz="1200" baseline="0" dirty="0" smtClean="0"/>
                        <a:t> та </a:t>
                      </a:r>
                      <a:r>
                        <a:rPr lang="uk-UA" sz="1200" baseline="0" dirty="0" err="1" smtClean="0"/>
                        <a:t>“Чоловік</a:t>
                      </a:r>
                      <a:r>
                        <a:rPr lang="uk-UA" sz="1200" baseline="0" dirty="0" smtClean="0"/>
                        <a:t> </a:t>
                      </a:r>
                      <a:r>
                        <a:rPr lang="uk-UA" sz="1200" baseline="0" dirty="0" err="1" smtClean="0"/>
                        <a:t>року”</a:t>
                      </a:r>
                      <a:r>
                        <a:rPr lang="uk-UA" sz="1200" baseline="0" dirty="0" smtClean="0"/>
                        <a:t> а також отримав приз </a:t>
                      </a:r>
                      <a:r>
                        <a:rPr lang="uk-UA" sz="1200" baseline="0" dirty="0" err="1" smtClean="0"/>
                        <a:t>“Прометей</a:t>
                      </a:r>
                      <a:r>
                        <a:rPr lang="uk-UA" sz="1200" baseline="0" dirty="0" smtClean="0"/>
                        <a:t> </a:t>
                      </a:r>
                      <a:r>
                        <a:rPr lang="uk-UA" sz="1200" baseline="0" dirty="0" err="1" smtClean="0"/>
                        <a:t>престиж”</a:t>
                      </a:r>
                      <a:r>
                        <a:rPr lang="uk-UA" sz="1200" baseline="0" dirty="0" smtClean="0"/>
                        <a:t> в спеціальній номінації </a:t>
                      </a:r>
                      <a:r>
                        <a:rPr lang="uk-UA" sz="1200" baseline="0" dirty="0" err="1" smtClean="0"/>
                        <a:t>“Гордість</a:t>
                      </a:r>
                      <a:r>
                        <a:rPr lang="uk-UA" sz="1200" baseline="0" dirty="0" smtClean="0"/>
                        <a:t> </a:t>
                      </a:r>
                      <a:r>
                        <a:rPr lang="uk-UA" sz="1200" baseline="0" dirty="0" err="1" smtClean="0"/>
                        <a:t>України”</a:t>
                      </a:r>
                      <a:endParaRPr lang="uk-UA" sz="1200" baseline="0" dirty="0" smtClean="0"/>
                    </a:p>
                    <a:p>
                      <a:r>
                        <a:rPr lang="uk-UA" sz="1200" baseline="0" dirty="0" smtClean="0"/>
                        <a:t>У Віталія народився син Єгор.</a:t>
                      </a:r>
                    </a:p>
                    <a:p>
                      <a:endParaRPr lang="uk-UA" sz="1200" baseline="0" dirty="0" smtClean="0"/>
                    </a:p>
                    <a:p>
                      <a:endParaRPr lang="uk-UA" sz="1200" baseline="0" dirty="0" smtClean="0"/>
                    </a:p>
                    <a:p>
                      <a:r>
                        <a:rPr lang="uk-UA" sz="1200" dirty="0" smtClean="0"/>
                        <a:t>Віталій переміг Тімо </a:t>
                      </a:r>
                      <a:r>
                        <a:rPr lang="uk-UA" sz="1200" dirty="0" err="1" smtClean="0"/>
                        <a:t>Хофмана</a:t>
                      </a:r>
                      <a:r>
                        <a:rPr lang="uk-UA" sz="1200" baseline="0" dirty="0" smtClean="0"/>
                        <a:t> – чемпіона Європи.</a:t>
                      </a:r>
                    </a:p>
                    <a:p>
                      <a:r>
                        <a:rPr lang="uk-UA" sz="1200" baseline="0" dirty="0" smtClean="0"/>
                        <a:t>Віталій завоював титул </a:t>
                      </a:r>
                      <a:r>
                        <a:rPr lang="uk-UA" sz="1200" baseline="0" dirty="0" err="1" smtClean="0"/>
                        <a:t>Інтрконтинетального</a:t>
                      </a:r>
                      <a:r>
                        <a:rPr lang="uk-UA" sz="1200" baseline="0" dirty="0" smtClean="0"/>
                        <a:t> чемпіона по версії</a:t>
                      </a:r>
                      <a:r>
                        <a:rPr lang="en-US" sz="1200" baseline="0" dirty="0" smtClean="0"/>
                        <a:t> WBA</a:t>
                      </a:r>
                      <a:endParaRPr lang="ru-RU" sz="1200" dirty="0"/>
                    </a:p>
                  </a:txBody>
                  <a:tcPr/>
                </a:tc>
              </a:tr>
              <a:tr h="22603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2603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2603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3722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218" name="Picture 2" descr="C:\Documents and Settings\Admin\Рабочий стол\Кличко\090927075724_vk4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357430"/>
            <a:ext cx="3500430" cy="400052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318</TotalTime>
  <Words>845</Words>
  <Application>Microsoft Office PowerPoint</Application>
  <PresentationFormat>Экран (4:3)</PresentationFormat>
  <Paragraphs>87</Paragraphs>
  <Slides>19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Брати Клички</vt:lpstr>
      <vt:lpstr>ВСЕ ПОЧИНАЛОСЯ ТАК…</vt:lpstr>
      <vt:lpstr>ДИТЯЧІ МРІЇ…</vt:lpstr>
      <vt:lpstr>БРАТИ…</vt:lpstr>
      <vt:lpstr>ПЕРШІ БОЇ…</vt:lpstr>
      <vt:lpstr> ПЕРШІ ПЕРЕМОГИ… </vt:lpstr>
      <vt:lpstr>ПЕРШІ ПОРАЗКИ…</vt:lpstr>
      <vt:lpstr>НАПОЛЕГЛИВА ПРАЦЯ НАД СОБОЮ…</vt:lpstr>
      <vt:lpstr>Збирачі поясів або дитячі мрії збуваються… </vt:lpstr>
      <vt:lpstr>Доктор Сталевий Кулак та Залізний Молот</vt:lpstr>
      <vt:lpstr>ПІСЛЯ БОЮ…</vt:lpstr>
      <vt:lpstr>ПОВЕРНУЛИСЯ, ЩОБ ПЕРЕМОГТИ…</vt:lpstr>
      <vt:lpstr>ВИСОКООСВІЧЕНІ ЕРУДОВАНІ СПОРТСМЕНИ…</vt:lpstr>
      <vt:lpstr>”БІЛЬ УКРАЇНИ – МІЙ БІЛЬ!”…</vt:lpstr>
      <vt:lpstr>З думкою про Україну…</vt:lpstr>
      <vt:lpstr>Віталій – люблячий батько, а Володимир – уважний дядько…</vt:lpstr>
      <vt:lpstr>Слава… </vt:lpstr>
      <vt:lpstr>Авторитет…</vt:lpstr>
      <vt:lpstr>Тернистий шлях до визнання…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Брати Клички</dc:title>
  <cp:lastModifiedBy>Дом</cp:lastModifiedBy>
  <cp:revision>46</cp:revision>
  <dcterms:modified xsi:type="dcterms:W3CDTF">2011-01-04T17:20:45Z</dcterms:modified>
</cp:coreProperties>
</file>