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BF03F4-7CC9-4854-9203-AF52E8E01CC8}" type="datetimeFigureOut">
              <a:rPr lang="ru-RU" smtClean="0"/>
              <a:pPr/>
              <a:t>05.01.2011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1A4C7A-E317-4883-B926-E04C1B99288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rtl="0"/>
            <a:fld id="{58E166A9-1454-4EDD-BCA5-234DA5861B5C}" type="slidenum">
              <a:rPr lang="uk-UA" sz="12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algn="r" rtl="0"/>
              <a:t>1</a:t>
            </a:fld>
            <a:endParaRPr lang="uk-UA" sz="12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789363"/>
            <a:ext cx="7772400" cy="1109662"/>
          </a:xfrm>
        </p:spPr>
        <p:txBody>
          <a:bodyPr/>
          <a:lstStyle>
            <a:lvl1pPr algn="ct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941888"/>
            <a:ext cx="6400800" cy="696912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 advTm="10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  <p:transition advTm="10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advTm="10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42988" y="2349500"/>
            <a:ext cx="3744912" cy="4248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40300" y="2349500"/>
            <a:ext cx="3746500" cy="4248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  <p:transition advTm="10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  <p:transition advTm="10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</p:spTree>
  </p:cSld>
  <p:clrMapOvr>
    <a:masterClrMapping/>
  </p:clrMapOvr>
  <p:transition advTm="10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Tm="10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advTm="10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advTm="10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  <p:transition advTm="10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77038" y="1700213"/>
            <a:ext cx="1909762" cy="489743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42988" y="1700213"/>
            <a:ext cx="5581650" cy="4897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</p:spTree>
  </p:cSld>
  <p:clrMapOvr>
    <a:masterClrMapping/>
  </p:clrMapOvr>
  <p:transition advTm="10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42988" y="1700213"/>
            <a:ext cx="7643812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42988" y="2349500"/>
            <a:ext cx="7643812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6165850"/>
            <a:ext cx="9144000" cy="6921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/>
            <a:endParaRPr lang="uk-UA" kern="1200">
              <a:solidFill>
                <a:srgbClr val="EAEAEA"/>
              </a:solidFill>
              <a:latin typeface="Times New Roman"/>
              <a:ea typeface="+mn-ea"/>
              <a:cs typeface="+mn-cs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Tm="10000">
    <p:fade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642910" y="1500174"/>
            <a:ext cx="7715304" cy="4086241"/>
          </a:xfrm>
          <a:noFill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uk-UA" sz="4800" b="1" dirty="0" smtClean="0">
                <a:ln>
                  <a:prstDash val="solid"/>
                </a:ln>
                <a:solidFill>
                  <a:schemeClr val="accent2">
                    <a:lumMod val="2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Розробка та впровадження дидактичного забезпечення викладання предметів швейного профілю</a:t>
            </a:r>
            <a:endParaRPr lang="ru-RU" sz="4800" b="1" dirty="0">
              <a:ln>
                <a:prstDash val="solid"/>
              </a:ln>
              <a:solidFill>
                <a:schemeClr val="accent2">
                  <a:lumMod val="25000"/>
                </a:schemeClr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C:\Users\Паша\Desktop\портфоліо м.с\педагогічна копилка\IMG_3435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1" y="1428736"/>
            <a:ext cx="6929454" cy="5197090"/>
          </a:xfrm>
          <a:prstGeom prst="rect">
            <a:avLst/>
          </a:prstGeom>
          <a:noFill/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 rot="453126">
            <a:off x="4134261" y="281690"/>
            <a:ext cx="4659084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компютер\Desktop\Desktop\Desktop\Desktop\портфоліо м.с\педагогічна копилка\IMG_3403.JPG"/>
          <p:cNvPicPr>
            <a:picLocks noChangeAspect="1" noChangeArrowheads="1"/>
          </p:cNvPicPr>
          <p:nvPr/>
        </p:nvPicPr>
        <p:blipFill>
          <a:blip r:embed="rId3" cstate="print">
            <a:lum bright="20000" contrast="20000"/>
          </a:blip>
          <a:srcRect/>
          <a:stretch>
            <a:fillRect/>
          </a:stretch>
        </p:blipFill>
        <p:spPr bwMode="auto">
          <a:xfrm>
            <a:off x="3143240" y="3357562"/>
            <a:ext cx="3047814" cy="2286016"/>
          </a:xfrm>
          <a:prstGeom prst="rect">
            <a:avLst/>
          </a:prstGeom>
          <a:noFill/>
        </p:spPr>
      </p:pic>
      <p:pic>
        <p:nvPicPr>
          <p:cNvPr id="12291" name="Picture 3" descr="C:\Users\компютер\Desktop\Desktop\Desktop\Desktop\портфоліо м.с\педагогічна копилка\IMG_3395.JPG"/>
          <p:cNvPicPr>
            <a:picLocks noChangeAspect="1" noChangeArrowheads="1"/>
          </p:cNvPicPr>
          <p:nvPr/>
        </p:nvPicPr>
        <p:blipFill>
          <a:blip r:embed="rId4" cstate="print">
            <a:lum bright="20000" contrast="20000"/>
          </a:blip>
          <a:srcRect/>
          <a:stretch>
            <a:fillRect/>
          </a:stretch>
        </p:blipFill>
        <p:spPr bwMode="auto">
          <a:xfrm>
            <a:off x="0" y="0"/>
            <a:ext cx="2424113" cy="3231931"/>
          </a:xfrm>
          <a:prstGeom prst="rect">
            <a:avLst/>
          </a:prstGeom>
          <a:noFill/>
        </p:spPr>
      </p:pic>
      <p:pic>
        <p:nvPicPr>
          <p:cNvPr id="12292" name="Picture 4" descr="C:\Users\компютер\Desktop\Desktop\Desktop\Desktop\портфоліо м.с\педагогічна копилка\IMG_3396.JPG"/>
          <p:cNvPicPr>
            <a:picLocks noChangeAspect="1" noChangeArrowheads="1"/>
          </p:cNvPicPr>
          <p:nvPr/>
        </p:nvPicPr>
        <p:blipFill>
          <a:blip r:embed="rId5" cstate="print">
            <a:lum bright="20000" contrast="20000"/>
          </a:blip>
          <a:srcRect/>
          <a:stretch>
            <a:fillRect/>
          </a:stretch>
        </p:blipFill>
        <p:spPr bwMode="auto">
          <a:xfrm>
            <a:off x="2714612" y="0"/>
            <a:ext cx="2424113" cy="3231931"/>
          </a:xfrm>
          <a:prstGeom prst="rect">
            <a:avLst/>
          </a:prstGeom>
          <a:noFill/>
        </p:spPr>
      </p:pic>
      <p:pic>
        <p:nvPicPr>
          <p:cNvPr id="12293" name="Picture 5" descr="C:\Users\компютер\Desktop\Desktop\Desktop\Desktop\портфоліо м.с\педагогічна копилка\IMG_3397.JPG"/>
          <p:cNvPicPr>
            <a:picLocks noChangeAspect="1" noChangeArrowheads="1"/>
          </p:cNvPicPr>
          <p:nvPr/>
        </p:nvPicPr>
        <p:blipFill>
          <a:blip r:embed="rId6" cstate="print">
            <a:lum bright="20000" contrast="20000"/>
          </a:blip>
          <a:srcRect/>
          <a:stretch>
            <a:fillRect/>
          </a:stretch>
        </p:blipFill>
        <p:spPr bwMode="auto">
          <a:xfrm>
            <a:off x="0" y="3429000"/>
            <a:ext cx="3047814" cy="2286016"/>
          </a:xfrm>
          <a:prstGeom prst="rect">
            <a:avLst/>
          </a:prstGeom>
          <a:noFill/>
        </p:spPr>
      </p:pic>
      <p:pic>
        <p:nvPicPr>
          <p:cNvPr id="12294" name="Picture 6" descr="C:\Users\компютер\Desktop\Desktop\Desktop\Desktop\портфоліо м.с\педагогічна копилка\IMG_3398.JPG"/>
          <p:cNvPicPr>
            <a:picLocks noChangeAspect="1" noChangeArrowheads="1"/>
          </p:cNvPicPr>
          <p:nvPr/>
        </p:nvPicPr>
        <p:blipFill>
          <a:blip r:embed="rId7" cstate="print">
            <a:lum bright="20000" contrast="20000"/>
          </a:blip>
          <a:srcRect/>
          <a:stretch>
            <a:fillRect/>
          </a:stretch>
        </p:blipFill>
        <p:spPr bwMode="auto">
          <a:xfrm>
            <a:off x="6293014" y="4505373"/>
            <a:ext cx="2850986" cy="2138385"/>
          </a:xfrm>
          <a:prstGeom prst="rect">
            <a:avLst/>
          </a:prstGeom>
          <a:noFill/>
        </p:spPr>
      </p:pic>
      <p:pic>
        <p:nvPicPr>
          <p:cNvPr id="12295" name="Picture 7" descr="C:\Users\компютер\Desktop\Desktop\Desktop\Desktop\портфоліо м.с\педагогічна копилка\IMG_3401.JPG"/>
          <p:cNvPicPr>
            <a:picLocks noChangeAspect="1" noChangeArrowheads="1"/>
          </p:cNvPicPr>
          <p:nvPr/>
        </p:nvPicPr>
        <p:blipFill>
          <a:blip r:embed="rId8" cstate="print">
            <a:lum bright="20000" contrast="20000"/>
          </a:blip>
          <a:srcRect/>
          <a:stretch>
            <a:fillRect/>
          </a:stretch>
        </p:blipFill>
        <p:spPr bwMode="auto">
          <a:xfrm>
            <a:off x="6293014" y="2214578"/>
            <a:ext cx="2850986" cy="2138385"/>
          </a:xfrm>
          <a:prstGeom prst="rect">
            <a:avLst/>
          </a:prstGeom>
          <a:noFill/>
        </p:spPr>
      </p:pic>
      <p:pic>
        <p:nvPicPr>
          <p:cNvPr id="12296" name="Picture 8" descr="C:\Users\компютер\Desktop\Desktop\Desktop\Desktop\портфоліо м.с\педагогічна копилка\IMG_3402.JPG"/>
          <p:cNvPicPr>
            <a:picLocks noChangeAspect="1" noChangeArrowheads="1"/>
          </p:cNvPicPr>
          <p:nvPr/>
        </p:nvPicPr>
        <p:blipFill>
          <a:blip r:embed="rId9" cstate="print">
            <a:lum bright="20000" contrast="20000"/>
          </a:blip>
          <a:srcRect/>
          <a:stretch>
            <a:fillRect/>
          </a:stretch>
        </p:blipFill>
        <p:spPr bwMode="auto">
          <a:xfrm>
            <a:off x="6293014" y="0"/>
            <a:ext cx="2850986" cy="213838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5842336"/>
            <a:ext cx="5857884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 rtl="0"/>
            <a:r>
              <a:rPr lang="uk-UA" sz="2000" b="1" kern="1200" dirty="0">
                <a:solidFill>
                  <a:srgbClr val="808080"/>
                </a:solidFill>
                <a:latin typeface="Times New Roman"/>
                <a:ea typeface="+mn-ea"/>
                <a:cs typeface="+mn-cs"/>
              </a:rPr>
              <a:t>Викладач </a:t>
            </a:r>
            <a:r>
              <a:rPr lang="uk-UA" sz="2000" b="1" kern="1200" dirty="0" err="1">
                <a:solidFill>
                  <a:srgbClr val="808080"/>
                </a:solidFill>
                <a:latin typeface="Times New Roman"/>
                <a:ea typeface="+mn-ea"/>
                <a:cs typeface="+mn-cs"/>
              </a:rPr>
              <a:t>Довгомеля</a:t>
            </a:r>
            <a:r>
              <a:rPr lang="uk-UA" sz="2000" b="1" kern="1200" dirty="0">
                <a:solidFill>
                  <a:srgbClr val="808080"/>
                </a:solidFill>
                <a:latin typeface="Times New Roman"/>
                <a:ea typeface="+mn-ea"/>
                <a:cs typeface="+mn-cs"/>
              </a:rPr>
              <a:t> В.П. розробила робочий зошит для полегшення роботи учнів на уроці (предмет спецтехнологія)</a:t>
            </a:r>
            <a:endParaRPr lang="ru-RU" sz="2000" b="1" kern="1200" dirty="0">
              <a:solidFill>
                <a:srgbClr val="808080"/>
              </a:solidFill>
              <a:latin typeface="Times New Roman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/>
          <a:srcRect l="10742" t="36875" r="16015" b="11562"/>
          <a:stretch>
            <a:fillRect/>
          </a:stretch>
        </p:blipFill>
        <p:spPr bwMode="auto">
          <a:xfrm>
            <a:off x="0" y="0"/>
            <a:ext cx="8929750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/>
          <a:srcRect l="10547" t="22500" r="16796" b="26875"/>
          <a:stretch>
            <a:fillRect/>
          </a:stretch>
        </p:blipFill>
        <p:spPr bwMode="auto">
          <a:xfrm>
            <a:off x="399545" y="3143249"/>
            <a:ext cx="8530173" cy="371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/>
          <a:srcRect l="10156" t="23750" r="15429" b="12500"/>
          <a:stretch>
            <a:fillRect/>
          </a:stretch>
        </p:blipFill>
        <p:spPr bwMode="auto">
          <a:xfrm rot="21224696">
            <a:off x="540159" y="829738"/>
            <a:ext cx="7641329" cy="5088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8" name="Picture 12" descr="C:\Users\компютер\Desktop\Desktop\Desktop\Desktop\портфоліо м.с\педагогічна копилка\IMG_3508.JPG"/>
          <p:cNvPicPr>
            <a:picLocks noChangeAspect="1" noChangeArrowheads="1"/>
          </p:cNvPicPr>
          <p:nvPr/>
        </p:nvPicPr>
        <p:blipFill>
          <a:blip r:embed="rId3" cstate="print"/>
          <a:srcRect l="7862" t="15403" r="27333" b="16408"/>
          <a:stretch>
            <a:fillRect/>
          </a:stretch>
        </p:blipFill>
        <p:spPr bwMode="auto">
          <a:xfrm rot="5163353">
            <a:off x="-445777" y="1153347"/>
            <a:ext cx="6196900" cy="4890685"/>
          </a:xfrm>
          <a:prstGeom prst="rect">
            <a:avLst/>
          </a:prstGeom>
          <a:noFill/>
        </p:spPr>
      </p:pic>
      <p:pic>
        <p:nvPicPr>
          <p:cNvPr id="4107" name="Picture 11" descr="C:\Users\компютер\Desktop\Desktop\Desktop\Desktop\портфоліо м.с\педагогічна копилка\IMG_3507.JPG"/>
          <p:cNvPicPr>
            <a:picLocks noChangeAspect="1" noChangeArrowheads="1"/>
          </p:cNvPicPr>
          <p:nvPr/>
        </p:nvPicPr>
        <p:blipFill>
          <a:blip r:embed="rId4" cstate="print"/>
          <a:srcRect t="5501" r="18741" b="11169"/>
          <a:stretch>
            <a:fillRect/>
          </a:stretch>
        </p:blipFill>
        <p:spPr bwMode="auto">
          <a:xfrm rot="5163353">
            <a:off x="210473" y="1262641"/>
            <a:ext cx="6149736" cy="4730187"/>
          </a:xfrm>
          <a:prstGeom prst="rect">
            <a:avLst/>
          </a:prstGeom>
          <a:noFill/>
        </p:spPr>
      </p:pic>
      <p:pic>
        <p:nvPicPr>
          <p:cNvPr id="4106" name="Picture 10" descr="C:\Users\компютер\Desktop\Desktop\Desktop\Desktop\портфоліо м.с\педагогічна копилка\IMG_35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163353">
            <a:off x="853441" y="1199937"/>
            <a:ext cx="6289276" cy="4717276"/>
          </a:xfrm>
          <a:prstGeom prst="rect">
            <a:avLst/>
          </a:prstGeom>
          <a:noFill/>
        </p:spPr>
      </p:pic>
      <p:pic>
        <p:nvPicPr>
          <p:cNvPr id="4109" name="Picture 13" descr="C:\Users\компютер\Desktop\Desktop\Desktop\Desktop\портфоліо м.с\педагогічна копилка\IMG_3509.JPG"/>
          <p:cNvPicPr>
            <a:picLocks noChangeAspect="1" noChangeArrowheads="1"/>
          </p:cNvPicPr>
          <p:nvPr/>
        </p:nvPicPr>
        <p:blipFill>
          <a:blip r:embed="rId6" cstate="print"/>
          <a:srcRect t="13866" r="28590" b="18157"/>
          <a:stretch>
            <a:fillRect/>
          </a:stretch>
        </p:blipFill>
        <p:spPr bwMode="auto">
          <a:xfrm rot="5163353">
            <a:off x="1388198" y="1360969"/>
            <a:ext cx="6244038" cy="4458167"/>
          </a:xfrm>
          <a:prstGeom prst="rect">
            <a:avLst/>
          </a:prstGeom>
          <a:noFill/>
        </p:spPr>
      </p:pic>
      <p:pic>
        <p:nvPicPr>
          <p:cNvPr id="4111" name="Picture 15" descr="C:\Users\компютер\Desktop\Desktop\Desktop\Desktop\портфоліо м.с\педагогічна копилка\IMG_3511.JPG"/>
          <p:cNvPicPr>
            <a:picLocks noChangeAspect="1" noChangeArrowheads="1"/>
          </p:cNvPicPr>
          <p:nvPr/>
        </p:nvPicPr>
        <p:blipFill>
          <a:blip r:embed="rId7" cstate="print"/>
          <a:srcRect l="6765" t="8784" r="12149" b="7886"/>
          <a:stretch>
            <a:fillRect/>
          </a:stretch>
        </p:blipFill>
        <p:spPr bwMode="auto">
          <a:xfrm rot="5163353">
            <a:off x="2428314" y="1237267"/>
            <a:ext cx="6171664" cy="4757200"/>
          </a:xfrm>
          <a:prstGeom prst="rect">
            <a:avLst/>
          </a:prstGeom>
          <a:noFill/>
        </p:spPr>
      </p:pic>
      <p:pic>
        <p:nvPicPr>
          <p:cNvPr id="4110" name="Picture 14" descr="C:\Users\компютер\Desktop\Desktop\Desktop\Desktop\портфоліо м.с\педагогічна копилка\IMG_3510.JPG"/>
          <p:cNvPicPr>
            <a:picLocks noChangeAspect="1" noChangeArrowheads="1"/>
          </p:cNvPicPr>
          <p:nvPr/>
        </p:nvPicPr>
        <p:blipFill>
          <a:blip r:embed="rId8" cstate="print"/>
          <a:srcRect l="9864" t="10216" r="20089" b="18750"/>
          <a:stretch>
            <a:fillRect/>
          </a:stretch>
        </p:blipFill>
        <p:spPr bwMode="auto">
          <a:xfrm rot="5163353">
            <a:off x="3488278" y="1216776"/>
            <a:ext cx="5941850" cy="4519417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 rtl="0"/>
            <a:r>
              <a:rPr lang="uk-UA" sz="2000" b="1" kern="1200" dirty="0">
                <a:solidFill>
                  <a:srgbClr val="808080"/>
                </a:solidFill>
                <a:latin typeface="Times New Roman"/>
                <a:ea typeface="+mn-ea"/>
                <a:cs typeface="+mn-cs"/>
              </a:rPr>
              <a:t>Різноманітний </a:t>
            </a:r>
            <a:r>
              <a:rPr lang="uk-UA" sz="2000" b="1" kern="1200" dirty="0" err="1">
                <a:solidFill>
                  <a:srgbClr val="808080"/>
                </a:solidFill>
                <a:latin typeface="Times New Roman"/>
                <a:ea typeface="+mn-ea"/>
                <a:cs typeface="+mn-cs"/>
              </a:rPr>
              <a:t>роздатковий</a:t>
            </a:r>
            <a:r>
              <a:rPr lang="uk-UA" sz="2000" b="1" kern="1200" dirty="0">
                <a:solidFill>
                  <a:srgbClr val="808080"/>
                </a:solidFill>
                <a:latin typeface="Times New Roman"/>
                <a:ea typeface="+mn-ea"/>
                <a:cs typeface="+mn-cs"/>
              </a:rPr>
              <a:t> матеріал з предмету Історія костюму (викладач </a:t>
            </a:r>
            <a:r>
              <a:rPr lang="uk-UA" sz="2000" b="1" kern="1200" dirty="0" err="1">
                <a:solidFill>
                  <a:srgbClr val="808080"/>
                </a:solidFill>
                <a:latin typeface="Times New Roman"/>
                <a:ea typeface="+mn-ea"/>
                <a:cs typeface="+mn-cs"/>
              </a:rPr>
              <a:t>Войченко</a:t>
            </a:r>
            <a:r>
              <a:rPr lang="uk-UA" sz="2000" b="1" kern="1200" dirty="0">
                <a:solidFill>
                  <a:srgbClr val="808080"/>
                </a:solidFill>
                <a:latin typeface="Times New Roman"/>
                <a:ea typeface="+mn-ea"/>
                <a:cs typeface="+mn-cs"/>
              </a:rPr>
              <a:t> Л.П.)</a:t>
            </a:r>
            <a:endParaRPr lang="ru-RU" sz="2000" b="1" kern="1200" dirty="0">
              <a:solidFill>
                <a:srgbClr val="808080"/>
              </a:solidFill>
              <a:latin typeface="Times New Roman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компютер\Desktop\Desktop\Desktop\Desktop\портфоліо м.с\педагогічна копилка\IMG_34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143380"/>
            <a:ext cx="2036103" cy="2714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6" name="Picture 2" descr="C:\Users\Паша\Desktop\портфоліо м.с\педагогічна копилка\IMG_34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5" y="2000241"/>
            <a:ext cx="2000263" cy="4286280"/>
          </a:xfrm>
          <a:prstGeom prst="rect">
            <a:avLst/>
          </a:prstGeom>
          <a:noFill/>
        </p:spPr>
      </p:pic>
      <p:pic>
        <p:nvPicPr>
          <p:cNvPr id="11267" name="Picture 3" descr="C:\Users\Паша\Desktop\портфоліо м.с\педагогічна копилка\IMG_3414.JPG"/>
          <p:cNvPicPr>
            <a:picLocks noChangeAspect="1" noChangeArrowheads="1"/>
          </p:cNvPicPr>
          <p:nvPr/>
        </p:nvPicPr>
        <p:blipFill>
          <a:blip r:embed="rId5" cstate="print"/>
          <a:srcRect l="19853" r="17593"/>
          <a:stretch>
            <a:fillRect/>
          </a:stretch>
        </p:blipFill>
        <p:spPr bwMode="auto">
          <a:xfrm>
            <a:off x="6934184" y="2714620"/>
            <a:ext cx="2209815" cy="4143380"/>
          </a:xfrm>
          <a:prstGeom prst="rect">
            <a:avLst/>
          </a:prstGeom>
          <a:noFill/>
        </p:spPr>
      </p:pic>
      <p:pic>
        <p:nvPicPr>
          <p:cNvPr id="11268" name="Picture 4" descr="C:\Users\Паша\Desktop\портфоліо м.с\педагогічна копилка\IMG_340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14612" y="1214422"/>
            <a:ext cx="2000264" cy="4036292"/>
          </a:xfrm>
          <a:prstGeom prst="rect">
            <a:avLst/>
          </a:prstGeom>
          <a:noFill/>
        </p:spPr>
      </p:pic>
      <p:pic>
        <p:nvPicPr>
          <p:cNvPr id="11269" name="Picture 5" descr="C:\Users\Паша\Desktop\портфоліо м.с\педагогічна копилка\IMG_340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034" y="571480"/>
            <a:ext cx="2137141" cy="3571900"/>
          </a:xfrm>
          <a:prstGeom prst="rect">
            <a:avLst/>
          </a:prstGeom>
          <a:noFill/>
        </p:spPr>
      </p:pic>
      <p:pic>
        <p:nvPicPr>
          <p:cNvPr id="11270" name="Picture 6" descr="C:\Users\Паша\Desktop\портфоліо м.с\педагогічна копилка\IMG_351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72066" y="0"/>
            <a:ext cx="4071934" cy="160822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0"/>
            <a:ext cx="5286380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 rtl="0"/>
            <a:r>
              <a:rPr lang="uk-UA" sz="2000" b="1" kern="1200" dirty="0">
                <a:solidFill>
                  <a:srgbClr val="808080"/>
                </a:solidFill>
                <a:latin typeface="Times New Roman"/>
                <a:ea typeface="+mn-ea"/>
                <a:cs typeface="+mn-cs"/>
              </a:rPr>
              <a:t>Завдання для різних видів контролю знань</a:t>
            </a:r>
            <a:endParaRPr lang="ru-RU" sz="2000" b="1" kern="1200" dirty="0">
              <a:solidFill>
                <a:srgbClr val="808080"/>
              </a:solidFill>
              <a:latin typeface="Times New Roman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42900"/>
            <a:ext cx="3244592" cy="4559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5984" y="428604"/>
            <a:ext cx="4018660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14744" y="1214422"/>
            <a:ext cx="4125806" cy="5500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3250" y="1857340"/>
            <a:ext cx="3750750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Тема2">
  <a:themeElements>
    <a:clrScheme name="00001 1">
      <a:dk1>
        <a:srgbClr val="808080"/>
      </a:dk1>
      <a:lt1>
        <a:srgbClr val="EAEAEA"/>
      </a:lt1>
      <a:dk2>
        <a:srgbClr val="000000"/>
      </a:dk2>
      <a:lt2>
        <a:srgbClr val="FFFFFF"/>
      </a:lt2>
      <a:accent1>
        <a:srgbClr val="CC00FF"/>
      </a:accent1>
      <a:accent2>
        <a:srgbClr val="FF99FF"/>
      </a:accent2>
      <a:accent3>
        <a:srgbClr val="AAAAAA"/>
      </a:accent3>
      <a:accent4>
        <a:srgbClr val="C8C8C8"/>
      </a:accent4>
      <a:accent5>
        <a:srgbClr val="E2AAFF"/>
      </a:accent5>
      <a:accent6>
        <a:srgbClr val="E78AE7"/>
      </a:accent6>
      <a:hlink>
        <a:srgbClr val="3333FF"/>
      </a:hlink>
      <a:folHlink>
        <a:srgbClr val="0066FF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0001 1">
        <a:dk1>
          <a:srgbClr val="808080"/>
        </a:dk1>
        <a:lt1>
          <a:srgbClr val="EAEAEA"/>
        </a:lt1>
        <a:dk2>
          <a:srgbClr val="000000"/>
        </a:dk2>
        <a:lt2>
          <a:srgbClr val="FFFFFF"/>
        </a:lt2>
        <a:accent1>
          <a:srgbClr val="CC00FF"/>
        </a:accent1>
        <a:accent2>
          <a:srgbClr val="FF99FF"/>
        </a:accent2>
        <a:accent3>
          <a:srgbClr val="AAAAAA"/>
        </a:accent3>
        <a:accent4>
          <a:srgbClr val="C8C8C8"/>
        </a:accent4>
        <a:accent5>
          <a:srgbClr val="E2AAFF"/>
        </a:accent5>
        <a:accent6>
          <a:srgbClr val="E78AE7"/>
        </a:accent6>
        <a:hlink>
          <a:srgbClr val="3333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001 2">
        <a:dk1>
          <a:srgbClr val="808080"/>
        </a:dk1>
        <a:lt1>
          <a:srgbClr val="99CCFF"/>
        </a:lt1>
        <a:dk2>
          <a:srgbClr val="000000"/>
        </a:dk2>
        <a:lt2>
          <a:srgbClr val="FFCCFF"/>
        </a:lt2>
        <a:accent1>
          <a:srgbClr val="0000FF"/>
        </a:accent1>
        <a:accent2>
          <a:srgbClr val="FF99FF"/>
        </a:accent2>
        <a:accent3>
          <a:srgbClr val="AAAAAA"/>
        </a:accent3>
        <a:accent4>
          <a:srgbClr val="82AEDA"/>
        </a:accent4>
        <a:accent5>
          <a:srgbClr val="AAAAFF"/>
        </a:accent5>
        <a:accent6>
          <a:srgbClr val="E78AE7"/>
        </a:accent6>
        <a:hlink>
          <a:srgbClr val="0099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001 3">
        <a:dk1>
          <a:srgbClr val="003399"/>
        </a:dk1>
        <a:lt1>
          <a:srgbClr val="99CCFF"/>
        </a:lt1>
        <a:dk2>
          <a:srgbClr val="000000"/>
        </a:dk2>
        <a:lt2>
          <a:srgbClr val="FFCCFF"/>
        </a:lt2>
        <a:accent1>
          <a:srgbClr val="0000FF"/>
        </a:accent1>
        <a:accent2>
          <a:srgbClr val="FF99FF"/>
        </a:accent2>
        <a:accent3>
          <a:srgbClr val="AAAAAA"/>
        </a:accent3>
        <a:accent4>
          <a:srgbClr val="82AEDA"/>
        </a:accent4>
        <a:accent5>
          <a:srgbClr val="AAAAFF"/>
        </a:accent5>
        <a:accent6>
          <a:srgbClr val="E78AE7"/>
        </a:accent6>
        <a:hlink>
          <a:srgbClr val="FF3399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36</Words>
  <PresentationFormat>Экран (4:3)</PresentationFormat>
  <Paragraphs>5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1_Тема2</vt:lpstr>
      <vt:lpstr> Розробка та впровадження дидактичного забезпечення викладання предметів швейного профілю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Розробка та впровадження дидактичного забезпечення викладання предметів швейного профілю</dc:title>
  <cp:lastModifiedBy>Loner-XP</cp:lastModifiedBy>
  <cp:revision>3</cp:revision>
  <dcterms:modified xsi:type="dcterms:W3CDTF">2011-01-05T20:45:19Z</dcterms:modified>
</cp:coreProperties>
</file>