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-12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F83B-4BDD-4651-900C-0187E1F2DB55}" type="datetimeFigureOut">
              <a:rPr lang="ru-RU" smtClean="0"/>
              <a:t>20.11.2010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2B2C-D087-4FF3-8B7D-71F634CE7AE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F83B-4BDD-4651-900C-0187E1F2DB55}" type="datetimeFigureOut">
              <a:rPr lang="ru-RU" smtClean="0"/>
              <a:t>20.11.2010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2B2C-D087-4FF3-8B7D-71F634CE7A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F83B-4BDD-4651-900C-0187E1F2DB55}" type="datetimeFigureOut">
              <a:rPr lang="ru-RU" smtClean="0"/>
              <a:t>20.11.2010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2B2C-D087-4FF3-8B7D-71F634CE7AE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F83B-4BDD-4651-900C-0187E1F2DB55}" type="datetimeFigureOut">
              <a:rPr lang="ru-RU" smtClean="0"/>
              <a:t>20.11.2010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2B2C-D087-4FF3-8B7D-71F634CE7A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F83B-4BDD-4651-900C-0187E1F2DB55}" type="datetimeFigureOut">
              <a:rPr lang="ru-RU" smtClean="0"/>
              <a:t>20.11.2010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2B2C-D087-4FF3-8B7D-71F634CE7A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F83B-4BDD-4651-900C-0187E1F2DB55}" type="datetimeFigureOut">
              <a:rPr lang="ru-RU" smtClean="0"/>
              <a:t>20.11.2010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2B2C-D087-4FF3-8B7D-71F634CE7A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F83B-4BDD-4651-900C-0187E1F2DB55}" type="datetimeFigureOut">
              <a:rPr lang="ru-RU" smtClean="0"/>
              <a:t>20.11.2010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2B2C-D087-4FF3-8B7D-71F634CE7A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F83B-4BDD-4651-900C-0187E1F2DB55}" type="datetimeFigureOut">
              <a:rPr lang="ru-RU" smtClean="0"/>
              <a:t>20.11.2010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2B2C-D087-4FF3-8B7D-71F634CE7AE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303F83B-4BDD-4651-900C-0187E1F2DB55}" type="datetimeFigureOut">
              <a:rPr lang="ru-RU" smtClean="0"/>
              <a:t>20.11.2010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96B22B2C-D087-4FF3-8B7D-71F634CE7AE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F83B-4BDD-4651-900C-0187E1F2DB55}" type="datetimeFigureOut">
              <a:rPr lang="ru-RU" smtClean="0"/>
              <a:t>20.11.2010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2B2C-D087-4FF3-8B7D-71F634CE7A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3F83B-4BDD-4651-900C-0187E1F2DB55}" type="datetimeFigureOut">
              <a:rPr lang="ru-RU" smtClean="0"/>
              <a:t>20.11.2010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22B2C-D087-4FF3-8B7D-71F634CE7A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303F83B-4BDD-4651-900C-0187E1F2DB55}" type="datetimeFigureOut">
              <a:rPr lang="ru-RU" smtClean="0"/>
              <a:t>20.11.2010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6B22B2C-D087-4FF3-8B7D-71F634CE7AE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Голодомор 1932 - 1933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 smtClean="0"/>
              <a:t>Память </a:t>
            </a:r>
            <a:endParaRPr lang="ru-RU" sz="48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dirty="0" smtClean="0"/>
              <a:t>Украина сегодня вспоминает жертв голодомора и политических репрессий. Голод, начавшийся в 1932 году в восточных и центральных областях Украины, за два года унес, по разным данным, жизни от 5 до 10 </a:t>
            </a:r>
            <a:r>
              <a:rPr lang="ru-RU" sz="2000" b="1" dirty="0" err="1" smtClean="0"/>
              <a:t>млн</a:t>
            </a:r>
            <a:r>
              <a:rPr lang="ru-RU" sz="2000" b="1" dirty="0" smtClean="0"/>
              <a:t> человек. </a:t>
            </a:r>
          </a:p>
          <a:p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6396" r="6396"/>
          <a:stretch>
            <a:fillRect/>
          </a:stretch>
        </p:blipFill>
        <p:spPr bwMode="auto">
          <a:xfrm>
            <a:off x="2896603" y="1484808"/>
            <a:ext cx="6247397" cy="5373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 smtClean="0"/>
              <a:t>Трагедия </a:t>
            </a:r>
            <a:endParaRPr lang="ru-RU" sz="44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Голодомор 1932-1933 годов признан ООН трагедией Украины и других республик бывшего СССР. </a:t>
            </a:r>
            <a:endParaRPr lang="ru-RU" sz="2800" b="1" dirty="0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6396" r="6396"/>
          <a:stretch>
            <a:fillRect/>
          </a:stretch>
        </p:blipFill>
        <p:spPr bwMode="auto">
          <a:xfrm>
            <a:off x="3995936" y="2276872"/>
            <a:ext cx="3859122" cy="3319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Голод</a:t>
            </a:r>
            <a:endParaRPr lang="ru-RU" sz="48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Голодное лихолетье 33-го – не просто историческое прошлое, а незаживающая физическая и духовная рана украинского народа, которая жгучей болью пронизывает память многих поколений. </a:t>
            </a:r>
            <a:endParaRPr lang="ru-RU" sz="2000" b="1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6267" r="6267"/>
          <a:stretch>
            <a:fillRect/>
          </a:stretch>
        </p:blipFill>
        <p:spPr bwMode="auto">
          <a:xfrm>
            <a:off x="2915816" y="1484784"/>
            <a:ext cx="3168351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/>
          <a:srcRect l="17640" r="14321"/>
          <a:stretch>
            <a:fillRect/>
          </a:stretch>
        </p:blipFill>
        <p:spPr bwMode="auto">
          <a:xfrm>
            <a:off x="6084168" y="1412776"/>
            <a:ext cx="3059832" cy="25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4005064"/>
            <a:ext cx="3168352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/>
          <a:srcRect t="18841" b="18841"/>
          <a:stretch>
            <a:fillRect/>
          </a:stretch>
        </p:blipFill>
        <p:spPr bwMode="auto">
          <a:xfrm>
            <a:off x="6084168" y="4005064"/>
            <a:ext cx="3059832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 smtClean="0"/>
              <a:t>Смерть </a:t>
            </a:r>
            <a:endParaRPr lang="ru-RU" sz="48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b="1" dirty="0" smtClean="0"/>
              <a:t>Сегодня необходимо говорить о прошлом ради будущего, ибо </a:t>
            </a:r>
            <a:r>
              <a:rPr lang="ru-RU" sz="1800" b="1" dirty="0" err="1" smtClean="0"/>
              <a:t>беспамятье</a:t>
            </a:r>
            <a:r>
              <a:rPr lang="ru-RU" sz="1800" b="1" dirty="0" smtClean="0"/>
              <a:t> порождает </a:t>
            </a:r>
            <a:r>
              <a:rPr lang="ru-RU" sz="1800" b="1" dirty="0" err="1" smtClean="0"/>
              <a:t>бездуховность</a:t>
            </a:r>
            <a:r>
              <a:rPr lang="ru-RU" sz="1800" b="1" dirty="0" smtClean="0"/>
              <a:t>, которая, будто раковая опухоль, разъедает тело и душу нации – перечеркивает ее историю, попирает традиции и разрушает </a:t>
            </a:r>
            <a:r>
              <a:rPr lang="ru-RU" sz="1800" b="1" dirty="0" err="1" smtClean="0"/>
              <a:t>социокультурную</a:t>
            </a:r>
            <a:r>
              <a:rPr lang="ru-RU" sz="1800" b="1" dirty="0" smtClean="0"/>
              <a:t> самобытность народа.</a:t>
            </a:r>
            <a:endParaRPr lang="ru-RU" sz="18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 l="20160" r="11801"/>
          <a:stretch>
            <a:fillRect/>
          </a:stretch>
        </p:blipFill>
        <p:spPr bwMode="auto">
          <a:xfrm>
            <a:off x="5940152" y="4005065"/>
            <a:ext cx="3203848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4005064"/>
            <a:ext cx="3024336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1412776"/>
            <a:ext cx="304312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/>
          <a:srcRect b="9007"/>
          <a:stretch>
            <a:fillRect/>
          </a:stretch>
        </p:blipFill>
        <p:spPr bwMode="auto">
          <a:xfrm>
            <a:off x="5940152" y="1412776"/>
            <a:ext cx="320384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607208" cy="457200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Мемориальный комплекс жертвам голодомора 1932 – 1933 годов</a:t>
            </a:r>
            <a:endParaRPr lang="ru-RU" sz="2400" b="1" dirty="0"/>
          </a:p>
        </p:txBody>
      </p:sp>
      <p:sp>
        <p:nvSpPr>
          <p:cNvPr id="8" name="Рисунок 7"/>
          <p:cNvSpPr>
            <a:spLocks noGrp="1"/>
          </p:cNvSpPr>
          <p:nvPr>
            <p:ph type="pic" idx="1"/>
          </p:nvPr>
        </p:nvSpPr>
        <p:spPr/>
      </p:sp>
      <p:pic>
        <p:nvPicPr>
          <p:cNvPr id="5124" name="Picture 4" descr="E:\ИРИНА\МЕТОДИКА\материалы\голодомор\35532747_1227178281_golodom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0"/>
            <a:ext cx="622818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Запали свечу памяти</a:t>
            </a:r>
            <a:endParaRPr lang="ru-RU" sz="4000" b="1" dirty="0"/>
          </a:p>
        </p:txBody>
      </p:sp>
      <p:sp>
        <p:nvSpPr>
          <p:cNvPr id="7" name="Рисунок 6"/>
          <p:cNvSpPr>
            <a:spLocks noGrp="1"/>
          </p:cNvSpPr>
          <p:nvPr>
            <p:ph type="pic" idx="1"/>
          </p:nvPr>
        </p:nvSpPr>
        <p:spPr/>
      </p:sp>
      <p:pic>
        <p:nvPicPr>
          <p:cNvPr id="6148" name="Picture 4" descr="E:\ИРИНА\МЕТОДИКА\материалы\голодомор\45421064_1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0"/>
            <a:ext cx="622818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108</TotalTime>
  <Words>134</Words>
  <Application>Microsoft Office PowerPoint</Application>
  <PresentationFormat>Экран (4:3)</PresentationFormat>
  <Paragraphs>11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Модульная</vt:lpstr>
      <vt:lpstr>Голодомор 1932 - 1933</vt:lpstr>
      <vt:lpstr>Память </vt:lpstr>
      <vt:lpstr>Трагедия </vt:lpstr>
      <vt:lpstr>Голод</vt:lpstr>
      <vt:lpstr>Смерть </vt:lpstr>
      <vt:lpstr>Слайд 6</vt:lpstr>
      <vt:lpstr>Слайд 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Голодомор 1932 - 1933</dc:title>
  <dc:creator>Домашний</dc:creator>
  <cp:lastModifiedBy>Домашний</cp:lastModifiedBy>
  <cp:revision>15</cp:revision>
  <dcterms:created xsi:type="dcterms:W3CDTF">2010-11-20T06:35:59Z</dcterms:created>
  <dcterms:modified xsi:type="dcterms:W3CDTF">2010-11-20T08:24:59Z</dcterms:modified>
</cp:coreProperties>
</file>