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6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DD72E-5F97-4B27-9BBD-11C16A7727DB}" type="datetimeFigureOut">
              <a:rPr lang="ru-RU" smtClean="0"/>
              <a:t>25.09.2012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EF966-031B-4D79-885D-4E6F07CB04D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in\Desktop\&#1082;&#1091;&#1088;&#1089;&#1086;&#1074;&#1072;&#1103;\8.%20Zavodim%20elektronnuyu%20pochtu.480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qualitysites4all.com/file406.jpg?name=fotolia_2860342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85794"/>
            <a:ext cx="8143932" cy="5756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>
            <a:lum bright="-20000" contrast="-40000"/>
          </a:blip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3368676"/>
          </a:xfrm>
        </p:spPr>
        <p:txBody>
          <a:bodyPr>
            <a:noAutofit/>
          </a:bodyPr>
          <a:lstStyle/>
          <a:p>
            <a:r>
              <a:rPr lang="uk-UA" sz="6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Безпечна робота в Інтернеті при електронному листуванні</a:t>
            </a:r>
            <a:endParaRPr lang="ru-RU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743200" y="4786322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000" b="1" i="0" u="none" strike="noStrike" kern="1200" cap="none" spc="50" normalizeH="0" baseline="0" noProof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Урок з теми: “Інтернет”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uk-UA" sz="4000" b="1" i="0" u="none" strike="noStrike" kern="1200" cap="none" spc="50" normalizeH="0" baseline="0" noProof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Предмет:  Сходинки до інформатики” 2-4 кл.</a:t>
            </a:r>
            <a:endParaRPr kumimoji="0" lang="ru-RU" sz="4000" b="1" i="0" u="none" strike="noStrike" kern="1200" cap="none" spc="50" normalizeH="0" baseline="0" noProof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8. Zavodim elektronnuyu pochtu.480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714356"/>
            <a:ext cx="9024108" cy="5072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Логічні вправи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614485"/>
          </a:xfr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>
            <a:noAutofit/>
          </a:bodyPr>
          <a:lstStyle/>
          <a:p>
            <a:r>
              <a:rPr lang="uk-UA" sz="4400" b="1" dirty="0"/>
              <a:t>Що легше – 1 кг вати або 1 кг заліза? </a:t>
            </a:r>
            <a:endParaRPr lang="ru-RU" sz="4400" dirty="0"/>
          </a:p>
        </p:txBody>
      </p:sp>
      <p:pic>
        <p:nvPicPr>
          <p:cNvPr id="16388" name="Picture 4" descr="http://www.ukrbiznes.com/ist/?action=3&amp;f=kapitalglass/124_1.jpg&amp;w=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643315"/>
            <a:ext cx="3802344" cy="2357454"/>
          </a:xfrm>
          <a:prstGeom prst="rect">
            <a:avLst/>
          </a:prstGeom>
          <a:noFill/>
        </p:spPr>
      </p:pic>
      <p:pic>
        <p:nvPicPr>
          <p:cNvPr id="16390" name="Picture 6" descr="http://img1.liveinternet.ru/images/attach/c/4/82/560/82560887_1327103836_zhelezo1.jpg"/>
          <p:cNvPicPr>
            <a:picLocks noChangeAspect="1" noChangeArrowheads="1"/>
          </p:cNvPicPr>
          <p:nvPr/>
        </p:nvPicPr>
        <p:blipFill>
          <a:blip r:embed="rId4"/>
          <a:srcRect t="25500" r="-8382" b="26500"/>
          <a:stretch>
            <a:fillRect/>
          </a:stretch>
        </p:blipFill>
        <p:spPr bwMode="auto">
          <a:xfrm>
            <a:off x="5000628" y="3643314"/>
            <a:ext cx="3571900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1600200"/>
            <a:ext cx="8229600" cy="2257428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Трійка коней пробігла 15 км. Скільки кілометрів пробіг кожен кінь?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21429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http://img1.liveinternet.ru/images/attach/c/0/46/956/46956587_J_C2298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143248"/>
            <a:ext cx="4857784" cy="3738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71472" y="1071546"/>
            <a:ext cx="8229600" cy="1614485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Що станеться з вороном, коли йому виповниться два роки?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http://s39.radikal.ru/i085/1003/af/9580b6b2adc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643183"/>
            <a:ext cx="4264210" cy="4214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8229600" cy="1614485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12 місяців – скільки це?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http://i.vigoda.ru/img/offer/pictures/000/477/1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714488"/>
            <a:ext cx="3571900" cy="51685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8229600" cy="1614485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Коли ви дивитеся на 2, а говорите 14?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http://img0.liveinternet.ru/images/attach/c/3/76/342/76342048_chasuy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000240"/>
            <a:ext cx="4500594" cy="45005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4429156" cy="5572164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Якщо чапля стоїть на одній нозі, то важить 15 кг Скільки вона важитиме, якщо встане на 2 ноги?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http://img-2007-04.photosight.ru/06/20181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285860"/>
            <a:ext cx="3917069" cy="4929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8215370" cy="2286016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Яйце вариться 10 хвилин. Скільки часу буде потрібно, щоб зварити 5 яєць?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http://cs10730.userapi.com/u15946340/-14/x_5d8dc2d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357562"/>
            <a:ext cx="4329244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8215370" cy="1500198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Яка пора року буває 2 рази в </a:t>
            </a:r>
            <a:r>
              <a:rPr lang="uk-UA" sz="4400" b="1" dirty="0" smtClean="0"/>
              <a:t>році?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http://www.kajdyi.ru/uploads/posts/2011-03/thumbs/1299445859_winter_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857375"/>
            <a:ext cx="4762500" cy="5000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8215370" cy="2143140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Колоду розпиляли на 3 частини. Скільки зробили </a:t>
            </a:r>
            <a:r>
              <a:rPr lang="uk-UA" sz="4400" b="1" dirty="0" smtClean="0"/>
              <a:t>розпилів</a:t>
            </a:r>
            <a:r>
              <a:rPr lang="uk-UA" sz="4400" b="1" dirty="0"/>
              <a:t>?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http://images01.olx.ru/ui/18/25/52/1325879415_297502352_1---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214686"/>
            <a:ext cx="4762500" cy="3190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3714776" cy="5357850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Чотири роки тому Саші було 8 років. Скільки років буде </a:t>
            </a:r>
            <a:r>
              <a:rPr lang="uk-UA" sz="4400" b="1" dirty="0" smtClean="0"/>
              <a:t>Саші </a:t>
            </a:r>
            <a:r>
              <a:rPr lang="uk-UA" sz="4400" b="1" dirty="0"/>
              <a:t>через 5 років?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http://img-e.photosight.ru/a30/3265977_larg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143000"/>
            <a:ext cx="381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8358246" cy="2786082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У Олі було 18 рублів. Вона витратила з них стільки ж, скільки залишилося. Скільки рублів залишилося у Олі?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http://stat8.blog.ru/lr/091878ab7fc4cf2bc8e3f8f1dcd64ae1"/>
          <p:cNvPicPr>
            <a:picLocks noChangeAspect="1" noChangeArrowheads="1"/>
          </p:cNvPicPr>
          <p:nvPr/>
        </p:nvPicPr>
        <p:blipFill>
          <a:blip r:embed="rId3"/>
          <a:srcRect l="7960" t="15625" r="7462" b="24999"/>
          <a:stretch>
            <a:fillRect/>
          </a:stretch>
        </p:blipFill>
        <p:spPr bwMode="auto">
          <a:xfrm>
            <a:off x="2285984" y="3857628"/>
            <a:ext cx="4857784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0034" y="1071546"/>
            <a:ext cx="8358246" cy="1643074"/>
          </a:xfrm>
          <a:prstGeom prst="rect">
            <a:avLst/>
          </a:prstGeom>
          <a:solidFill>
            <a:schemeClr val="accent3">
              <a:lumMod val="40000"/>
              <a:lumOff val="60000"/>
              <a:alpha val="74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uk-UA" sz="4400" b="1" dirty="0"/>
              <a:t>Продовжите числовий ряд: </a:t>
            </a:r>
            <a:endParaRPr lang="uk-UA" sz="4400" b="1" dirty="0" smtClean="0"/>
          </a:p>
          <a:p>
            <a:pPr marL="342900" lvl="0" indent="-342900">
              <a:spcBef>
                <a:spcPct val="20000"/>
              </a:spcBef>
            </a:pPr>
            <a:r>
              <a:rPr lang="uk-UA" sz="4400" b="1" dirty="0"/>
              <a:t> </a:t>
            </a:r>
            <a:r>
              <a:rPr lang="uk-UA" sz="4400" b="1" dirty="0" smtClean="0"/>
              <a:t>  26</a:t>
            </a:r>
            <a:r>
              <a:rPr lang="uk-UA" sz="4400" b="1" dirty="0"/>
              <a:t>, 23, 20.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03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Логічні вправи</a:t>
            </a:r>
            <a:endParaRPr kumimoji="0" lang="ru-RU" sz="6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http://qiq.ws/media/npict/1110/big/bystroe_umnozhenie_bol_shih_chisel_obuchayushhee_video_2011_122329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643181"/>
            <a:ext cx="6000792" cy="38271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www.immigrant-press.ru/wp-content/uploads/2011/07/f1cde4c94a0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8484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201</Words>
  <Application>Microsoft Office PowerPoint</Application>
  <PresentationFormat>Экран (4:3)</PresentationFormat>
  <Paragraphs>28</Paragraphs>
  <Slides>16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Безпечна робота в Інтернеті при електронному листуванні</vt:lpstr>
      <vt:lpstr>Слайд 3</vt:lpstr>
      <vt:lpstr>Логічні вправи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Main</dc:creator>
  <cp:lastModifiedBy>Main</cp:lastModifiedBy>
  <cp:revision>16</cp:revision>
  <dcterms:created xsi:type="dcterms:W3CDTF">2012-09-25T18:37:25Z</dcterms:created>
  <dcterms:modified xsi:type="dcterms:W3CDTF">2012-09-25T21:05:31Z</dcterms:modified>
</cp:coreProperties>
</file>