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  <p:sldId id="260" r:id="rId6"/>
    <p:sldId id="261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2" d="100"/>
          <a:sy n="82" d="100"/>
        </p:scale>
        <p:origin x="-234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0DDF5-6367-480A-90FB-991FC6ACF8AA}" type="datetimeFigureOut">
              <a:rPr lang="ru-RU" smtClean="0"/>
              <a:t>24.09.2012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9331B-A487-4C28-8BC7-37B929D0794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Main\Desktop\&#1082;&#1091;&#1088;&#1089;&#1086;&#1074;&#1072;&#1103;\&amp;%239834_&amp;%239835_%20ZVUKI%20PRIRODY%20_%20muzyka.%20-%20%20(.mp3" TargetMode="Externa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valstietis.lt/var/ezwebin_site/storage/images/rubrikos/lietuvoje/43-proc.-lietuviu-nera-naudojesi-internetu/1039498-1-lit-LT/43-proc.-lietuviu-nera-naudojesi-internetu_img_newsarticle5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5008" y="1071546"/>
            <a:ext cx="2457440" cy="101282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Хто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143240" y="2500306"/>
            <a:ext cx="2457440" cy="1012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400" dirty="0" smtClean="0"/>
              <a:t>володіє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00298" y="4929198"/>
            <a:ext cx="3786214" cy="1012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інформацією-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000760" y="3500438"/>
            <a:ext cx="2457440" cy="1012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400" dirty="0" smtClean="0"/>
              <a:t>володіє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28596" y="3500438"/>
            <a:ext cx="2457440" cy="1012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400" dirty="0" smtClean="0"/>
              <a:t>той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00034" y="1071546"/>
            <a:ext cx="2457440" cy="1012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400" dirty="0" smtClean="0"/>
              <a:t>світом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valstietis.lt/var/ezwebin_site/storage/images/rubrikos/lietuvoje/43-proc.-lietuviu-nera-naudojesi-internetu/1039498-1-lit-LT/43-proc.-lietuviu-nera-naudojesi-internetu_img_newsarticle5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8794" y="1285860"/>
            <a:ext cx="2457440" cy="101282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uk-UA" dirty="0" smtClean="0"/>
              <a:t>Хто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214942" y="1285860"/>
            <a:ext cx="2457440" cy="1012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400" dirty="0" smtClean="0"/>
              <a:t>володіє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428860" y="2571744"/>
            <a:ext cx="3786214" cy="1012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інформацією-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428992" y="4286256"/>
            <a:ext cx="2457440" cy="1012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400" dirty="0" smtClean="0"/>
              <a:t>володіє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71472" y="4286256"/>
            <a:ext cx="2457440" cy="1012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400" dirty="0" smtClean="0"/>
              <a:t>той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15074" y="4286256"/>
            <a:ext cx="2457440" cy="10128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4400" dirty="0" smtClean="0"/>
              <a:t>світом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www.whatdoesitmean.com/aia3.jpg"/>
          <p:cNvPicPr>
            <a:picLocks noChangeAspect="1" noChangeArrowheads="1"/>
          </p:cNvPicPr>
          <p:nvPr/>
        </p:nvPicPr>
        <p:blipFill>
          <a:blip r:embed="rId2">
            <a:lum bright="-30000"/>
          </a:blip>
          <a:srcRect/>
          <a:stretch>
            <a:fillRect/>
          </a:stretch>
        </p:blipFill>
        <p:spPr bwMode="auto">
          <a:xfrm>
            <a:off x="0" y="0"/>
            <a:ext cx="9344828" cy="70723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214422"/>
            <a:ext cx="7772400" cy="1470025"/>
          </a:xfrm>
        </p:spPr>
        <p:txBody>
          <a:bodyPr>
            <a:noAutofit/>
          </a:bodyPr>
          <a:lstStyle/>
          <a:p>
            <a:r>
              <a:rPr lang="uk-UA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Пошук даних в </a:t>
            </a:r>
            <a:r>
              <a:rPr lang="en-US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Internet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4572008"/>
            <a:ext cx="6400800" cy="1752600"/>
          </a:xfrm>
        </p:spPr>
        <p:txBody>
          <a:bodyPr>
            <a:noAutofit/>
          </a:bodyPr>
          <a:lstStyle/>
          <a:p>
            <a:r>
              <a:rPr lang="uk-UA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Урок з теми: </a:t>
            </a:r>
            <a:r>
              <a:rPr lang="uk-UA" sz="4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“Інтернет”</a:t>
            </a:r>
            <a:endParaRPr lang="uk-UA" sz="4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uk-UA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Предмет:  Сходинки до </a:t>
            </a:r>
            <a:r>
              <a:rPr lang="uk-UA" sz="4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інформатики”</a:t>
            </a:r>
            <a:r>
              <a:rPr lang="uk-UA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2-4 кл.</a:t>
            </a:r>
            <a:endParaRPr lang="ru-RU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s11289.vkontakte.ru/u56209485/-14/x_557d27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Internet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643998" cy="2543180"/>
          </a:xfr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/>
          <a:lstStyle/>
          <a:p>
            <a:r>
              <a:rPr lang="uk-UA" dirty="0"/>
              <a:t>Всесвітня павутина (англ. </a:t>
            </a:r>
            <a:r>
              <a:rPr lang="uk-UA" dirty="0" err="1"/>
              <a:t>World</a:t>
            </a:r>
            <a:r>
              <a:rPr lang="uk-UA" dirty="0"/>
              <a:t> </a:t>
            </a:r>
            <a:r>
              <a:rPr lang="uk-UA" dirty="0" err="1"/>
              <a:t>Wide</a:t>
            </a:r>
            <a:r>
              <a:rPr lang="uk-UA" dirty="0"/>
              <a:t> </a:t>
            </a:r>
            <a:r>
              <a:rPr lang="uk-UA" dirty="0" err="1"/>
              <a:t>Web</a:t>
            </a:r>
            <a:r>
              <a:rPr lang="uk-UA" dirty="0"/>
              <a:t>, скорочено: WWW; також: </a:t>
            </a:r>
            <a:r>
              <a:rPr lang="uk-UA" dirty="0" err="1"/>
              <a:t>всемережжя</a:t>
            </a:r>
            <a:r>
              <a:rPr lang="uk-UA" dirty="0"/>
              <a:t>, </a:t>
            </a:r>
            <a:r>
              <a:rPr lang="uk-UA" dirty="0" err="1"/>
              <a:t>веб</a:t>
            </a:r>
            <a:r>
              <a:rPr lang="uk-UA" dirty="0"/>
              <a:t> або </a:t>
            </a:r>
            <a:r>
              <a:rPr lang="uk-UA" dirty="0" err="1"/>
              <a:t>тене́та</a:t>
            </a:r>
            <a:r>
              <a:rPr lang="uk-UA" dirty="0"/>
              <a:t>) це сукупність електронних </a:t>
            </a:r>
            <a:r>
              <a:rPr lang="uk-UA" dirty="0" err="1"/>
              <a:t>веб-сторінок</a:t>
            </a:r>
            <a:r>
              <a:rPr lang="uk-UA" dirty="0"/>
              <a:t> ,які можна переглядати за допомогою </a:t>
            </a:r>
            <a:r>
              <a:rPr lang="uk-UA" dirty="0" smtClean="0"/>
              <a:t>браузерів.</a:t>
            </a:r>
            <a:endParaRPr lang="ru-RU" dirty="0"/>
          </a:p>
        </p:txBody>
      </p:sp>
      <p:pic>
        <p:nvPicPr>
          <p:cNvPr id="1026" name="Picture 2" descr="http://habrastorage.org/storage/e0a31aa2/bfe45dce/a9ed6f78/554954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214818"/>
            <a:ext cx="3571900" cy="2947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s11289.vkontakte.ru/u56209485/-14/x_557d27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Можливост</a:t>
            </a:r>
            <a:r>
              <a:rPr lang="uk-UA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71612"/>
            <a:ext cx="3500462" cy="828668"/>
          </a:xfr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>
            <a:noAutofit/>
          </a:bodyPr>
          <a:lstStyle/>
          <a:p>
            <a:r>
              <a:rPr lang="uk-UA" sz="4400" dirty="0" smtClean="0"/>
              <a:t>Спілкування</a:t>
            </a:r>
            <a:endParaRPr lang="ru-RU" sz="4400" dirty="0"/>
          </a:p>
        </p:txBody>
      </p:sp>
      <p:pic>
        <p:nvPicPr>
          <p:cNvPr id="17412" name="Picture 4" descr="http://s52.radikal.ru/i136/1008/7d/2246d9388b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857496"/>
            <a:ext cx="2143140" cy="21431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3857620" y="1571612"/>
            <a:ext cx="2428892" cy="828668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Розваги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5643538" y="2857496"/>
            <a:ext cx="3500462" cy="828668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uk-UA" sz="4400" dirty="0" err="1" smtClean="0"/>
              <a:t>Ел</a:t>
            </a:r>
            <a:r>
              <a:rPr lang="uk-UA" sz="4400" dirty="0" smtClean="0"/>
              <a:t>. пошта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6500826" y="1571612"/>
            <a:ext cx="2286016" cy="828668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uk-UA" sz="4400" dirty="0" smtClean="0"/>
              <a:t>Фільми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0" y="2928934"/>
            <a:ext cx="3500462" cy="828668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Музика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5429256" y="5500678"/>
            <a:ext cx="3071834" cy="1357322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uk-UA" sz="4400" dirty="0" smtClean="0"/>
              <a:t>Фінансові операції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0" y="4000504"/>
            <a:ext cx="3500462" cy="828668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Бібліотеки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500034" y="5429240"/>
            <a:ext cx="3500430" cy="1428760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uk-UA" sz="4400" dirty="0" smtClean="0"/>
              <a:t>Пошук інформації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5572132" y="4000504"/>
            <a:ext cx="2714612" cy="828668"/>
          </a:xfrm>
          <a:prstGeom prst="rect">
            <a:avLst/>
          </a:prstGeom>
          <a:solidFill>
            <a:schemeClr val="accent6">
              <a:lumMod val="20000"/>
              <a:lumOff val="80000"/>
              <a:alpha val="65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uk-UA" sz="4400" dirty="0" smtClean="0"/>
              <a:t>Покупки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s11289.vkontakte.ru/u56209485/-14/x_557d27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428652"/>
            <a:ext cx="8229600" cy="2143140"/>
          </a:xfrm>
        </p:spPr>
        <p:txBody>
          <a:bodyPr>
            <a:noAutofit/>
          </a:bodyPr>
          <a:lstStyle/>
          <a:p>
            <a:r>
              <a:rPr lang="uk-UA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Пошукові засоби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 l="21413" t="7812" r="23682" b="17969"/>
          <a:stretch>
            <a:fillRect/>
          </a:stretch>
        </p:blipFill>
        <p:spPr bwMode="auto">
          <a:xfrm>
            <a:off x="1785918" y="2514570"/>
            <a:ext cx="5715040" cy="4343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2071670" y="1285860"/>
            <a:ext cx="557377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7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uk-UA" sz="7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веб-каталоги</a:t>
            </a:r>
            <a:endParaRPr lang="ru-RU" sz="7200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/>
          <a:srcRect l="6075" t="11635" r="7632" b="12743"/>
          <a:stretch>
            <a:fillRect/>
          </a:stretch>
        </p:blipFill>
        <p:spPr bwMode="auto">
          <a:xfrm>
            <a:off x="428596" y="2428868"/>
            <a:ext cx="827817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1142976" y="1214422"/>
            <a:ext cx="721768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</a:t>
            </a:r>
            <a:r>
              <a:rPr lang="uk-UA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ошукові системи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s11289.vkontakte.ru/u56209485/-14/x_557d27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Адреса сторінки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 r="52233" b="46289"/>
          <a:stretch>
            <a:fillRect/>
          </a:stretch>
        </p:blipFill>
        <p:spPr bwMode="auto">
          <a:xfrm>
            <a:off x="285720" y="1574056"/>
            <a:ext cx="8358246" cy="528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Овал 7"/>
          <p:cNvSpPr/>
          <p:nvPr/>
        </p:nvSpPr>
        <p:spPr>
          <a:xfrm>
            <a:off x="1500166" y="1928802"/>
            <a:ext cx="3071834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 rot="18792410">
            <a:off x="4812882" y="2189572"/>
            <a:ext cx="580539" cy="1500198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s11289.vkontakte.ru/u56209485/-14/x_557d27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Гіперпосилання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 t="7812" r="41801" b="41406"/>
          <a:stretch>
            <a:fillRect/>
          </a:stretch>
        </p:blipFill>
        <p:spPr bwMode="auto">
          <a:xfrm>
            <a:off x="214282" y="1571612"/>
            <a:ext cx="873738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Стрелка вверх 9"/>
          <p:cNvSpPr/>
          <p:nvPr/>
        </p:nvSpPr>
        <p:spPr>
          <a:xfrm rot="18792410">
            <a:off x="4598568" y="2689638"/>
            <a:ext cx="580539" cy="1500198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s11289.vkontakte.ru/u56209485/-14/x_557d27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 l="2745" t="7812" r="34114" b="21875"/>
          <a:stretch>
            <a:fillRect/>
          </a:stretch>
        </p:blipFill>
        <p:spPr bwMode="auto">
          <a:xfrm>
            <a:off x="285719" y="1428736"/>
            <a:ext cx="8671741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Пошукові системи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1500166" y="1928802"/>
            <a:ext cx="3071834" cy="50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верх 8"/>
          <p:cNvSpPr/>
          <p:nvPr/>
        </p:nvSpPr>
        <p:spPr>
          <a:xfrm rot="18792410">
            <a:off x="4812882" y="2189572"/>
            <a:ext cx="580539" cy="1500198"/>
          </a:xfrm>
          <a:prstGeom prst="up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s11289.vkontakte.ru/u56209485/-14/x_557d27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</a:t>
            </a:r>
            <a:r>
              <a:rPr lang="en-U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andex.ru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http://www.klerk.ru/img/pb/thumb550x550/18948v1_26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428736"/>
            <a:ext cx="8358246" cy="55507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s11289.vkontakte.ru/u56209485/-14/x_557d27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8000" b="1" dirty="0" err="1" smtClean="0">
                <a:solidFill>
                  <a:schemeClr val="bg1"/>
                </a:solidFill>
              </a:rPr>
              <a:t>Google</a:t>
            </a:r>
            <a:r>
              <a:rPr lang="uk-UA" sz="8000" b="1" dirty="0" smtClean="0">
                <a:solidFill>
                  <a:schemeClr val="bg1"/>
                </a:solidFill>
              </a:rPr>
              <a:t>.</a:t>
            </a:r>
            <a:r>
              <a:rPr lang="en-US" sz="8000" b="1" dirty="0" smtClean="0">
                <a:solidFill>
                  <a:schemeClr val="bg1"/>
                </a:solidFill>
              </a:rPr>
              <a:t>com.ua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 l="23609" t="7812" r="25329" b="16992"/>
          <a:stretch>
            <a:fillRect/>
          </a:stretch>
        </p:blipFill>
        <p:spPr bwMode="auto">
          <a:xfrm>
            <a:off x="1142976" y="1643050"/>
            <a:ext cx="664373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s11289.vkontakte.ru/u56209485/-14/x_557d27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Кросворд</a:t>
            </a:r>
            <a:endParaRPr lang="ru-RU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59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</a:tblGrid>
              <a:tr h="370840"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B w="38100" cmpd="sng"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3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28596" y="1500174"/>
          <a:ext cx="6072232" cy="620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029"/>
                <a:gridCol w="759029"/>
                <a:gridCol w="759029"/>
                <a:gridCol w="759029"/>
                <a:gridCol w="759029"/>
                <a:gridCol w="759029"/>
                <a:gridCol w="759029"/>
                <a:gridCol w="759029"/>
              </a:tblGrid>
              <a:tr h="620078">
                <a:tc>
                  <a:txBody>
                    <a:bodyPr/>
                    <a:lstStyle/>
                    <a:p>
                      <a:r>
                        <a:rPr lang="ru-RU" sz="3000" dirty="0" smtClean="0"/>
                        <a:t>с</a:t>
                      </a:r>
                      <a:endParaRPr lang="ru-RU" sz="3000" dirty="0"/>
                    </a:p>
                  </a:txBody>
                  <a:tcPr>
                    <a:lnB w="381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000" dirty="0" smtClean="0"/>
                        <a:t>т</a:t>
                      </a:r>
                      <a:endParaRPr lang="ru-RU" sz="3000" dirty="0"/>
                    </a:p>
                  </a:txBody>
                  <a:tcPr>
                    <a:lnB w="381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000" dirty="0" smtClean="0"/>
                        <a:t>о</a:t>
                      </a:r>
                      <a:endParaRPr lang="ru-RU" sz="3000" dirty="0"/>
                    </a:p>
                  </a:txBody>
                  <a:tcPr>
                    <a:lnB w="381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000" dirty="0" err="1" smtClean="0"/>
                        <a:t>р</a:t>
                      </a:r>
                      <a:endParaRPr lang="ru-RU" sz="3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і</a:t>
                      </a:r>
                      <a:endParaRPr lang="ru-RU" sz="3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н</a:t>
                      </a:r>
                      <a:endParaRPr lang="ru-RU" sz="3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к</a:t>
                      </a:r>
                      <a:endParaRPr lang="ru-RU" sz="3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а</a:t>
                      </a:r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714614" y="2071678"/>
          <a:ext cx="4572030" cy="642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5"/>
                <a:gridCol w="762005"/>
                <a:gridCol w="762005"/>
                <a:gridCol w="762005"/>
                <a:gridCol w="762005"/>
                <a:gridCol w="762005"/>
              </a:tblGrid>
              <a:tr h="642942"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я</a:t>
                      </a:r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н</a:t>
                      </a:r>
                      <a:endParaRPr lang="ru-RU" sz="3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д</a:t>
                      </a:r>
                      <a:endParaRPr lang="ru-RU" sz="3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е</a:t>
                      </a:r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к</a:t>
                      </a:r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с</a:t>
                      </a:r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214414" y="2714620"/>
          <a:ext cx="374072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/>
                <a:gridCol w="748145"/>
                <a:gridCol w="748145"/>
                <a:gridCol w="748145"/>
                <a:gridCol w="748145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с</a:t>
                      </a:r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а</a:t>
                      </a:r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й</a:t>
                      </a:r>
                      <a:endParaRPr lang="ru-RU" sz="3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i="0" dirty="0" smtClean="0"/>
                        <a:t>т</a:t>
                      </a:r>
                      <a:endParaRPr lang="ru-RU" sz="3000" i="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и</a:t>
                      </a:r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714612" y="3214686"/>
          <a:ext cx="224443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/>
                <a:gridCol w="748145"/>
                <a:gridCol w="748145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в</a:t>
                      </a:r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е</a:t>
                      </a:r>
                      <a:endParaRPr lang="ru-RU" sz="3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б</a:t>
                      </a:r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714612" y="3714752"/>
          <a:ext cx="5237015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б</a:t>
                      </a:r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р</a:t>
                      </a:r>
                      <a:endParaRPr lang="ru-RU" sz="3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а</a:t>
                      </a:r>
                      <a:endParaRPr lang="ru-RU" sz="3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у</a:t>
                      </a:r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з</a:t>
                      </a:r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е</a:t>
                      </a:r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р</a:t>
                      </a:r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714612" y="4214818"/>
          <a:ext cx="5985160" cy="642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  <a:gridCol w="748145"/>
              </a:tblGrid>
              <a:tr h="642942"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о</a:t>
                      </a:r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н</a:t>
                      </a:r>
                      <a:endParaRPr lang="ru-RU" sz="3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л</a:t>
                      </a:r>
                      <a:endParaRPr lang="ru-RU" sz="3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а</a:t>
                      </a:r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н</a:t>
                      </a:r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д</a:t>
                      </a:r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і</a:t>
                      </a:r>
                      <a:endParaRPr lang="ru-RU" sz="3000" dirty="0"/>
                    </a:p>
                  </a:txBody>
                  <a:tcPr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я</a:t>
                      </a:r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214414" y="4857760"/>
          <a:ext cx="3740725" cy="642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/>
                <a:gridCol w="748145"/>
                <a:gridCol w="748145"/>
                <a:gridCol w="748145"/>
                <a:gridCol w="748145"/>
              </a:tblGrid>
              <a:tr h="642942"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г</a:t>
                      </a:r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і</a:t>
                      </a:r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п</a:t>
                      </a:r>
                      <a:endParaRPr lang="ru-RU" sz="3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е</a:t>
                      </a:r>
                      <a:endParaRPr lang="ru-RU" sz="3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р</a:t>
                      </a:r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214414" y="5452128"/>
          <a:ext cx="3740725" cy="620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/>
                <a:gridCol w="748145"/>
                <a:gridCol w="748145"/>
                <a:gridCol w="748145"/>
                <a:gridCol w="748145"/>
              </a:tblGrid>
              <a:tr h="620078"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п</a:t>
                      </a:r>
                      <a:endParaRPr lang="ru-RU" sz="3000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о</a:t>
                      </a:r>
                      <a:endParaRPr lang="ru-RU" sz="3000" dirty="0"/>
                    </a:p>
                  </a:txBody>
                  <a:tcPr>
                    <a:lnT w="12700" cmpd="sng">
                      <a:noFill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ш</a:t>
                      </a:r>
                      <a:endParaRPr lang="ru-RU" sz="30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т</a:t>
                      </a:r>
                      <a:endParaRPr lang="ru-RU" sz="3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000" dirty="0" smtClean="0"/>
                        <a:t>а</a:t>
                      </a:r>
                      <a:endParaRPr lang="ru-RU" sz="3000" dirty="0"/>
                    </a:p>
                  </a:txBody>
                  <a:tcPr>
                    <a:lnR w="12700" cmpd="sng">
                      <a:noFill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b0.ac-images.myspacecdn.com/02111/05/05/2111905050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286908" cy="6965181"/>
          </a:xfrm>
          <a:prstGeom prst="rect">
            <a:avLst/>
          </a:prstGeom>
          <a:noFill/>
        </p:spPr>
      </p:pic>
      <p:pic>
        <p:nvPicPr>
          <p:cNvPr id="8" name="&amp;#9834_&amp;#9835_ ZVUKI PRIRODY _ muzyka. -  (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-304800" y="392906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4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1428728" y="1857364"/>
            <a:ext cx="6786610" cy="4714908"/>
            <a:chOff x="1686" y="6406"/>
            <a:chExt cx="6870" cy="4359"/>
          </a:xfrm>
        </p:grpSpPr>
        <p:sp>
          <p:nvSpPr>
            <p:cNvPr id="20483" name="Rectangle 3"/>
            <p:cNvSpPr>
              <a:spLocks noChangeArrowheads="1"/>
            </p:cNvSpPr>
            <p:nvPr/>
          </p:nvSpPr>
          <p:spPr bwMode="auto">
            <a:xfrm>
              <a:off x="1701" y="7512"/>
              <a:ext cx="1665" cy="14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CC99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4" name="AutoShape 4"/>
            <p:cNvSpPr>
              <a:spLocks noChangeArrowheads="1"/>
            </p:cNvSpPr>
            <p:nvPr/>
          </p:nvSpPr>
          <p:spPr bwMode="auto">
            <a:xfrm>
              <a:off x="1686" y="6421"/>
              <a:ext cx="1665" cy="1091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4386" y="7512"/>
              <a:ext cx="1665" cy="146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99CC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6" name="AutoShape 6"/>
            <p:cNvSpPr>
              <a:spLocks noChangeArrowheads="1"/>
            </p:cNvSpPr>
            <p:nvPr/>
          </p:nvSpPr>
          <p:spPr bwMode="auto">
            <a:xfrm>
              <a:off x="4387" y="6406"/>
              <a:ext cx="1649" cy="1091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7" name="Rectangle 7"/>
            <p:cNvSpPr>
              <a:spLocks noChangeArrowheads="1"/>
            </p:cNvSpPr>
            <p:nvPr/>
          </p:nvSpPr>
          <p:spPr bwMode="auto">
            <a:xfrm>
              <a:off x="6906" y="7512"/>
              <a:ext cx="1650" cy="150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CC99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8" name="Rectangle 8"/>
            <p:cNvSpPr>
              <a:spLocks noChangeArrowheads="1"/>
            </p:cNvSpPr>
            <p:nvPr/>
          </p:nvSpPr>
          <p:spPr bwMode="auto">
            <a:xfrm>
              <a:off x="1880" y="7678"/>
              <a:ext cx="541" cy="5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89" name="Rectangle 9"/>
            <p:cNvSpPr>
              <a:spLocks noChangeArrowheads="1"/>
            </p:cNvSpPr>
            <p:nvPr/>
          </p:nvSpPr>
          <p:spPr bwMode="auto">
            <a:xfrm>
              <a:off x="4491" y="7678"/>
              <a:ext cx="750" cy="6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90" name="Rectangle 10"/>
            <p:cNvSpPr>
              <a:spLocks noChangeArrowheads="1"/>
            </p:cNvSpPr>
            <p:nvPr/>
          </p:nvSpPr>
          <p:spPr bwMode="auto">
            <a:xfrm>
              <a:off x="7056" y="7678"/>
              <a:ext cx="720" cy="6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91" name="AutoShape 11"/>
            <p:cNvSpPr>
              <a:spLocks noChangeArrowheads="1"/>
            </p:cNvSpPr>
            <p:nvPr/>
          </p:nvSpPr>
          <p:spPr bwMode="auto">
            <a:xfrm>
              <a:off x="7401" y="10046"/>
              <a:ext cx="900" cy="540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92" name="Rectangle 12"/>
            <p:cNvSpPr>
              <a:spLocks noChangeArrowheads="1"/>
            </p:cNvSpPr>
            <p:nvPr/>
          </p:nvSpPr>
          <p:spPr bwMode="auto">
            <a:xfrm>
              <a:off x="2211" y="10046"/>
              <a:ext cx="541" cy="542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4940" y="10046"/>
              <a:ext cx="721" cy="719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94" name="AutoShape 14"/>
            <p:cNvSpPr>
              <a:spLocks noChangeArrowheads="1"/>
            </p:cNvSpPr>
            <p:nvPr/>
          </p:nvSpPr>
          <p:spPr bwMode="auto">
            <a:xfrm>
              <a:off x="6906" y="6782"/>
              <a:ext cx="1635" cy="720"/>
            </a:xfrm>
            <a:prstGeom prst="triangle">
              <a:avLst>
                <a:gd name="adj" fmla="val 50000"/>
              </a:avLst>
            </a:prstGeom>
            <a:solidFill>
              <a:srgbClr val="3399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143</Words>
  <Application>Microsoft Office PowerPoint</Application>
  <PresentationFormat>Экран (4:3)</PresentationFormat>
  <Paragraphs>83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Хто</vt:lpstr>
      <vt:lpstr>Хто</vt:lpstr>
      <vt:lpstr>Пошук даних в Internet</vt:lpstr>
      <vt:lpstr>Internet</vt:lpstr>
      <vt:lpstr>Можливості</vt:lpstr>
      <vt:lpstr>Пошукові засоби</vt:lpstr>
      <vt:lpstr>Адреса сторінки</vt:lpstr>
      <vt:lpstr>Гіперпосилання</vt:lpstr>
      <vt:lpstr>Пошукові системи</vt:lpstr>
      <vt:lpstr>yandex.ru</vt:lpstr>
      <vt:lpstr>Google.com.ua</vt:lpstr>
      <vt:lpstr>Кросворд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пошуку даних в Internet</dc:title>
  <dc:creator>Main</dc:creator>
  <cp:lastModifiedBy>Main</cp:lastModifiedBy>
  <cp:revision>49</cp:revision>
  <dcterms:created xsi:type="dcterms:W3CDTF">2012-09-24T14:10:41Z</dcterms:created>
  <dcterms:modified xsi:type="dcterms:W3CDTF">2012-09-24T22:14:50Z</dcterms:modified>
</cp:coreProperties>
</file>