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ctiveX/activeX1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355" r:id="rId3"/>
    <p:sldId id="356" r:id="rId4"/>
    <p:sldId id="357" r:id="rId5"/>
    <p:sldId id="358" r:id="rId6"/>
    <p:sldId id="313" r:id="rId7"/>
    <p:sldId id="259" r:id="rId8"/>
    <p:sldId id="344" r:id="rId9"/>
    <p:sldId id="345" r:id="rId10"/>
    <p:sldId id="351" r:id="rId11"/>
    <p:sldId id="346" r:id="rId12"/>
    <p:sldId id="347" r:id="rId13"/>
    <p:sldId id="349" r:id="rId14"/>
    <p:sldId id="350" r:id="rId15"/>
    <p:sldId id="353" r:id="rId16"/>
    <p:sldId id="292" r:id="rId17"/>
    <p:sldId id="359" r:id="rId18"/>
    <p:sldId id="360" r:id="rId19"/>
    <p:sldId id="361" r:id="rId20"/>
    <p:sldId id="276" r:id="rId21"/>
  </p:sldIdLst>
  <p:sldSz cx="9144000" cy="6858000" type="screen4x3"/>
  <p:notesSz cx="6858000" cy="9144000"/>
  <p:embeddedFontLst>
    <p:embeddedFont>
      <p:font typeface="Arial Black" pitchFamily="34" charset="0"/>
      <p:regular r:id="rId23"/>
    </p:embeddedFont>
    <p:embeddedFont>
      <p:font typeface="Lucida Sans" pitchFamily="34" charset="0"/>
      <p:regular r:id="rId24"/>
      <p:bold r:id="rId25"/>
      <p:italic r:id="rId26"/>
      <p:boldItalic r:id="rId27"/>
    </p:embeddedFont>
    <p:embeddedFont>
      <p:font typeface="Verdana" pitchFamily="34" charset="0"/>
      <p:regular r:id="rId28"/>
      <p:bold r:id="rId29"/>
      <p:italic r:id="rId30"/>
      <p:boldItalic r:id="rId31"/>
    </p:embeddedFont>
    <p:embeddedFont>
      <p:font typeface="Calibri" pitchFamily="34" charset="0"/>
      <p:regular r:id="rId32"/>
      <p:bold r:id="rId33"/>
      <p:italic r:id="rId34"/>
      <p:boldItalic r:id="rId35"/>
    </p:embeddedFont>
  </p:embeddedFontLst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0000"/>
    <a:srgbClr val="7C966E"/>
    <a:srgbClr val="64A075"/>
    <a:srgbClr val="F3C43F"/>
    <a:srgbClr val="00FF00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6" autoAdjust="0"/>
    <p:restoredTop sz="94617" autoAdjust="0"/>
  </p:normalViewPr>
  <p:slideViewPr>
    <p:cSldViewPr>
      <p:cViewPr varScale="1">
        <p:scale>
          <a:sx n="74" d="100"/>
          <a:sy n="74" d="100"/>
        </p:scale>
        <p:origin x="-124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4868"/>
  <ax:ocxPr ax:name="_cy" ax:value="4366"/>
  <ax:ocxPr ax:name="FlashVars" ax:value=""/>
  <ax:ocxPr ax:name="Movie" ax:value="welcome.swf"/>
  <ax:ocxPr ax:name="Src" ax:value="welcome.swf"/>
  <ax:ocxPr ax:name="WMode" ax:value="Window"/>
  <ax:ocxPr ax:name="Play" ax:value="0"/>
  <ax:ocxPr ax:name="Loop" ax:value="-1"/>
  <ax:ocxPr ax:name="Quality" ax:value="High"/>
  <ax:ocxPr ax:name="SAlign" ax:value=""/>
  <ax:ocxPr ax:name="Menu" ax:value="-1"/>
  <ax:ocxPr ax:name="Base" ax:value=""/>
  <ax:ocxPr ax:name="AllowScriptAccess" ax:value=""/>
  <ax:ocxPr ax:name="Scale" ax:value="ShowAll"/>
  <ax:ocxPr ax:name="DeviceFont" ax:value="0"/>
  <ax:ocxPr ax:name="EmbedMovie" ax:value="-1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8FB07A-219B-4333-9BE4-97A68B9603F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EE9899-9415-46B4-A9D3-A152CDF3E435}">
      <dgm:prSet phldrT="[Текст]" custT="1"/>
      <dgm:spPr/>
      <dgm:t>
        <a:bodyPr/>
        <a:lstStyle/>
        <a:p>
          <a:r>
            <a:rPr lang="ru-RU" sz="3200" b="1" i="1" dirty="0" err="1">
              <a:latin typeface="Times New Roman" pitchFamily="18" charset="0"/>
              <a:cs typeface="Times New Roman" pitchFamily="18" charset="0"/>
            </a:rPr>
            <a:t>Вікна</a:t>
          </a:r>
          <a:r>
            <a:rPr lang="ru-RU" sz="3200" b="1" i="1" dirty="0">
              <a:latin typeface="Times New Roman" pitchFamily="18" charset="0"/>
              <a:cs typeface="Times New Roman" pitchFamily="18" charset="0"/>
            </a:rPr>
            <a:t> ОС </a:t>
          </a:r>
          <a:r>
            <a:rPr lang="en-US" sz="3200" b="1" i="1" dirty="0">
              <a:latin typeface="Times New Roman" pitchFamily="18" charset="0"/>
              <a:cs typeface="Times New Roman" pitchFamily="18" charset="0"/>
            </a:rPr>
            <a:t>Windows</a:t>
          </a:r>
          <a:endParaRPr lang="ru-RU" sz="3200" b="1" i="1" dirty="0">
            <a:latin typeface="Times New Roman" pitchFamily="18" charset="0"/>
            <a:cs typeface="Times New Roman" pitchFamily="18" charset="0"/>
          </a:endParaRPr>
        </a:p>
      </dgm:t>
    </dgm:pt>
    <dgm:pt modelId="{3DA78797-8C1F-4C53-96EC-DA77C081D024}" type="parTrans" cxnId="{7A5C0AA8-1AF0-44AA-8538-88F6D00B0D08}">
      <dgm:prSet/>
      <dgm:spPr/>
      <dgm:t>
        <a:bodyPr/>
        <a:lstStyle/>
        <a:p>
          <a:endParaRPr lang="ru-RU"/>
        </a:p>
      </dgm:t>
    </dgm:pt>
    <dgm:pt modelId="{3064AA4A-C229-4680-A854-4B5810B9F08B}" type="sibTrans" cxnId="{7A5C0AA8-1AF0-44AA-8538-88F6D00B0D08}">
      <dgm:prSet/>
      <dgm:spPr/>
      <dgm:t>
        <a:bodyPr/>
        <a:lstStyle/>
        <a:p>
          <a:endParaRPr lang="ru-RU"/>
        </a:p>
      </dgm:t>
    </dgm:pt>
    <dgm:pt modelId="{CB301B6F-073E-46EE-8CC0-2A77CF8D9E9D}">
      <dgm:prSet phldrT="[Текст]" custT="1"/>
      <dgm:spPr/>
      <dgm:t>
        <a:bodyPr/>
        <a:lstStyle/>
        <a:p>
          <a:r>
            <a:rPr lang="ru-RU" sz="2000" b="1" i="0" dirty="0" err="1">
              <a:latin typeface="Times New Roman" pitchFamily="18" charset="0"/>
              <a:cs typeface="Times New Roman" pitchFamily="18" charset="0"/>
            </a:rPr>
            <a:t>Вікна</a:t>
          </a:r>
          <a:r>
            <a:rPr lang="ru-RU" sz="2000" b="1" i="0" dirty="0">
              <a:latin typeface="Times New Roman" pitchFamily="18" charset="0"/>
              <a:cs typeface="Times New Roman" pitchFamily="18" charset="0"/>
            </a:rPr>
            <a:t> папок</a:t>
          </a:r>
        </a:p>
      </dgm:t>
    </dgm:pt>
    <dgm:pt modelId="{241F1A33-E89F-4189-898C-36C9EECEDA85}" type="parTrans" cxnId="{47317599-FB50-4BCF-9402-52148D5ACD96}">
      <dgm:prSet/>
      <dgm:spPr/>
      <dgm:t>
        <a:bodyPr/>
        <a:lstStyle/>
        <a:p>
          <a:endParaRPr lang="ru-RU"/>
        </a:p>
      </dgm:t>
    </dgm:pt>
    <dgm:pt modelId="{CF4BF458-0845-4551-AAFB-846BBBB5AEEC}" type="sibTrans" cxnId="{47317599-FB50-4BCF-9402-52148D5ACD96}">
      <dgm:prSet/>
      <dgm:spPr/>
      <dgm:t>
        <a:bodyPr/>
        <a:lstStyle/>
        <a:p>
          <a:endParaRPr lang="ru-RU"/>
        </a:p>
      </dgm:t>
    </dgm:pt>
    <dgm:pt modelId="{A82A4FF4-8FC6-4382-BEEE-98460D4FD136}">
      <dgm:prSet phldrT="[Текст]" custT="1"/>
      <dgm:spPr/>
      <dgm:t>
        <a:bodyPr/>
        <a:lstStyle/>
        <a:p>
          <a:r>
            <a:rPr lang="ru-RU" sz="2000" b="1" i="0">
              <a:latin typeface="Times New Roman" pitchFamily="18" charset="0"/>
              <a:cs typeface="Times New Roman" pitchFamily="18" charset="0"/>
            </a:rPr>
            <a:t>Прикладні</a:t>
          </a:r>
        </a:p>
      </dgm:t>
    </dgm:pt>
    <dgm:pt modelId="{3018F0EC-07F8-4BB3-9D88-2E750D506FF3}" type="parTrans" cxnId="{05CE7A2C-020F-424C-9114-40B61916424C}">
      <dgm:prSet/>
      <dgm:spPr/>
      <dgm:t>
        <a:bodyPr/>
        <a:lstStyle/>
        <a:p>
          <a:endParaRPr lang="ru-RU"/>
        </a:p>
      </dgm:t>
    </dgm:pt>
    <dgm:pt modelId="{277BE739-E1A6-4745-9F2C-948478F32547}" type="sibTrans" cxnId="{05CE7A2C-020F-424C-9114-40B61916424C}">
      <dgm:prSet/>
      <dgm:spPr/>
      <dgm:t>
        <a:bodyPr/>
        <a:lstStyle/>
        <a:p>
          <a:endParaRPr lang="ru-RU"/>
        </a:p>
      </dgm:t>
    </dgm:pt>
    <dgm:pt modelId="{CCB53F27-2399-46F8-B884-BE9BBEE91035}">
      <dgm:prSet phldrT="[Текст]" custT="1"/>
      <dgm:spPr/>
      <dgm:t>
        <a:bodyPr/>
        <a:lstStyle/>
        <a:p>
          <a:r>
            <a:rPr lang="ru-RU" sz="2000" b="1" i="0" dirty="0" err="1">
              <a:latin typeface="Times New Roman" pitchFamily="18" charset="0"/>
              <a:cs typeface="Times New Roman" pitchFamily="18" charset="0"/>
            </a:rPr>
            <a:t>Діалогові</a:t>
          </a:r>
          <a:endParaRPr lang="ru-RU" sz="2000" b="1" i="0" dirty="0">
            <a:latin typeface="Times New Roman" pitchFamily="18" charset="0"/>
            <a:cs typeface="Times New Roman" pitchFamily="18" charset="0"/>
          </a:endParaRPr>
        </a:p>
      </dgm:t>
    </dgm:pt>
    <dgm:pt modelId="{23CA71D7-A2B9-4185-BA51-C1BEF63C7DBF}" type="parTrans" cxnId="{901F3CC9-F308-4C75-A424-703461E4BF4E}">
      <dgm:prSet/>
      <dgm:spPr/>
      <dgm:t>
        <a:bodyPr/>
        <a:lstStyle/>
        <a:p>
          <a:endParaRPr lang="ru-RU"/>
        </a:p>
      </dgm:t>
    </dgm:pt>
    <dgm:pt modelId="{7D34D7B1-BE5E-407B-864D-6D53486D9B2B}" type="sibTrans" cxnId="{901F3CC9-F308-4C75-A424-703461E4BF4E}">
      <dgm:prSet/>
      <dgm:spPr/>
      <dgm:t>
        <a:bodyPr/>
        <a:lstStyle/>
        <a:p>
          <a:endParaRPr lang="ru-RU"/>
        </a:p>
      </dgm:t>
    </dgm:pt>
    <dgm:pt modelId="{DED326FC-72AD-4239-BBC0-203689DD4BA3}">
      <dgm:prSet phldrT="[Текст]" custT="1"/>
      <dgm:spPr/>
      <dgm:t>
        <a:bodyPr/>
        <a:lstStyle/>
        <a:p>
          <a:r>
            <a:rPr lang="ru-RU" sz="2000" b="1" i="0" dirty="0" err="1">
              <a:latin typeface="Times New Roman" pitchFamily="18" charset="0"/>
              <a:cs typeface="Times New Roman" pitchFamily="18" charset="0"/>
            </a:rPr>
            <a:t>Інформаційні</a:t>
          </a:r>
          <a:endParaRPr lang="ru-RU" sz="2000" b="1" i="0" dirty="0">
            <a:latin typeface="Times New Roman" pitchFamily="18" charset="0"/>
            <a:cs typeface="Times New Roman" pitchFamily="18" charset="0"/>
          </a:endParaRPr>
        </a:p>
      </dgm:t>
    </dgm:pt>
    <dgm:pt modelId="{3864C3F8-4024-4FE3-BA84-DC31518E58EE}" type="parTrans" cxnId="{79CAD27C-93A0-46C7-A675-F1864389B61B}">
      <dgm:prSet/>
      <dgm:spPr/>
      <dgm:t>
        <a:bodyPr/>
        <a:lstStyle/>
        <a:p>
          <a:endParaRPr lang="ru-RU"/>
        </a:p>
      </dgm:t>
    </dgm:pt>
    <dgm:pt modelId="{994F2115-FFB1-493B-848E-E49E2BA55003}" type="sibTrans" cxnId="{79CAD27C-93A0-46C7-A675-F1864389B61B}">
      <dgm:prSet/>
      <dgm:spPr/>
      <dgm:t>
        <a:bodyPr/>
        <a:lstStyle/>
        <a:p>
          <a:endParaRPr lang="ru-RU"/>
        </a:p>
      </dgm:t>
    </dgm:pt>
    <dgm:pt modelId="{2CF672F4-D4EC-4228-88C2-264B38126BAA}" type="pres">
      <dgm:prSet presAssocID="{518FB07A-219B-4333-9BE4-97A68B9603F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7D1FB2E-F5AB-4EDD-BF5D-1E2F2CE75D78}" type="pres">
      <dgm:prSet presAssocID="{7BEE9899-9415-46B4-A9D3-A152CDF3E435}" presName="hierRoot1" presStyleCnt="0"/>
      <dgm:spPr/>
    </dgm:pt>
    <dgm:pt modelId="{EBB8A726-7089-4983-A974-3D85C23BF3DB}" type="pres">
      <dgm:prSet presAssocID="{7BEE9899-9415-46B4-A9D3-A152CDF3E435}" presName="composite" presStyleCnt="0"/>
      <dgm:spPr/>
    </dgm:pt>
    <dgm:pt modelId="{3BE49AE0-AC48-4EE1-B386-9271F8297366}" type="pres">
      <dgm:prSet presAssocID="{7BEE9899-9415-46B4-A9D3-A152CDF3E435}" presName="background" presStyleLbl="node0" presStyleIdx="0" presStyleCnt="1"/>
      <dgm:spPr/>
    </dgm:pt>
    <dgm:pt modelId="{B61860C1-3106-4A59-A734-03E214A740D6}" type="pres">
      <dgm:prSet presAssocID="{7BEE9899-9415-46B4-A9D3-A152CDF3E435}" presName="text" presStyleLbl="fgAcc0" presStyleIdx="0" presStyleCnt="1" custScaleX="2353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8D9EB3-1C9A-4D41-9D36-7ED969D74186}" type="pres">
      <dgm:prSet presAssocID="{7BEE9899-9415-46B4-A9D3-A152CDF3E435}" presName="hierChild2" presStyleCnt="0"/>
      <dgm:spPr/>
    </dgm:pt>
    <dgm:pt modelId="{63EA200F-5EE1-4E09-A543-AE677E34F385}" type="pres">
      <dgm:prSet presAssocID="{241F1A33-E89F-4189-898C-36C9EECEDA85}" presName="Name10" presStyleLbl="parChTrans1D2" presStyleIdx="0" presStyleCnt="4"/>
      <dgm:spPr/>
      <dgm:t>
        <a:bodyPr/>
        <a:lstStyle/>
        <a:p>
          <a:endParaRPr lang="ru-RU"/>
        </a:p>
      </dgm:t>
    </dgm:pt>
    <dgm:pt modelId="{4C226868-F022-43F5-BC0D-6E0FE979AC9F}" type="pres">
      <dgm:prSet presAssocID="{CB301B6F-073E-46EE-8CC0-2A77CF8D9E9D}" presName="hierRoot2" presStyleCnt="0"/>
      <dgm:spPr/>
    </dgm:pt>
    <dgm:pt modelId="{87EC852B-64B2-43CE-A968-73299C16749B}" type="pres">
      <dgm:prSet presAssocID="{CB301B6F-073E-46EE-8CC0-2A77CF8D9E9D}" presName="composite2" presStyleCnt="0"/>
      <dgm:spPr/>
    </dgm:pt>
    <dgm:pt modelId="{3819C5B6-59EF-4EDC-B50E-058355E33F6B}" type="pres">
      <dgm:prSet presAssocID="{CB301B6F-073E-46EE-8CC0-2A77CF8D9E9D}" presName="background2" presStyleLbl="node2" presStyleIdx="0" presStyleCnt="4"/>
      <dgm:spPr/>
    </dgm:pt>
    <dgm:pt modelId="{3FC571D8-F771-4029-BD86-BD4DDD40A5A0}" type="pres">
      <dgm:prSet presAssocID="{CB301B6F-073E-46EE-8CC0-2A77CF8D9E9D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716E28-3862-47BD-9F5C-23C2706A5C1F}" type="pres">
      <dgm:prSet presAssocID="{CB301B6F-073E-46EE-8CC0-2A77CF8D9E9D}" presName="hierChild3" presStyleCnt="0"/>
      <dgm:spPr/>
    </dgm:pt>
    <dgm:pt modelId="{1FF97B0B-82A9-4D30-8983-4B829D374052}" type="pres">
      <dgm:prSet presAssocID="{3018F0EC-07F8-4BB3-9D88-2E750D506FF3}" presName="Name10" presStyleLbl="parChTrans1D2" presStyleIdx="1" presStyleCnt="4"/>
      <dgm:spPr/>
      <dgm:t>
        <a:bodyPr/>
        <a:lstStyle/>
        <a:p>
          <a:endParaRPr lang="ru-RU"/>
        </a:p>
      </dgm:t>
    </dgm:pt>
    <dgm:pt modelId="{6D778C0E-C06C-46C8-A5A0-10076A9095DD}" type="pres">
      <dgm:prSet presAssocID="{A82A4FF4-8FC6-4382-BEEE-98460D4FD136}" presName="hierRoot2" presStyleCnt="0"/>
      <dgm:spPr/>
    </dgm:pt>
    <dgm:pt modelId="{C2357301-7BA1-47D1-A414-362569F9A910}" type="pres">
      <dgm:prSet presAssocID="{A82A4FF4-8FC6-4382-BEEE-98460D4FD136}" presName="composite2" presStyleCnt="0"/>
      <dgm:spPr/>
    </dgm:pt>
    <dgm:pt modelId="{2169895F-F0B6-43C4-B12E-A8A637223F0B}" type="pres">
      <dgm:prSet presAssocID="{A82A4FF4-8FC6-4382-BEEE-98460D4FD136}" presName="background2" presStyleLbl="node2" presStyleIdx="1" presStyleCnt="4"/>
      <dgm:spPr/>
    </dgm:pt>
    <dgm:pt modelId="{0A0425EF-27C0-4E7E-A090-6BCE4F846F96}" type="pres">
      <dgm:prSet presAssocID="{A82A4FF4-8FC6-4382-BEEE-98460D4FD136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B15552-FD90-4552-8E29-F997470DCD47}" type="pres">
      <dgm:prSet presAssocID="{A82A4FF4-8FC6-4382-BEEE-98460D4FD136}" presName="hierChild3" presStyleCnt="0"/>
      <dgm:spPr/>
    </dgm:pt>
    <dgm:pt modelId="{959769D4-9676-4A8B-AA0B-AD9F4A0E9B04}" type="pres">
      <dgm:prSet presAssocID="{23CA71D7-A2B9-4185-BA51-C1BEF63C7DBF}" presName="Name10" presStyleLbl="parChTrans1D2" presStyleIdx="2" presStyleCnt="4"/>
      <dgm:spPr/>
      <dgm:t>
        <a:bodyPr/>
        <a:lstStyle/>
        <a:p>
          <a:endParaRPr lang="ru-RU"/>
        </a:p>
      </dgm:t>
    </dgm:pt>
    <dgm:pt modelId="{07B4FFAE-2CF6-4FBA-8B96-63247C50A7AF}" type="pres">
      <dgm:prSet presAssocID="{CCB53F27-2399-46F8-B884-BE9BBEE91035}" presName="hierRoot2" presStyleCnt="0"/>
      <dgm:spPr/>
    </dgm:pt>
    <dgm:pt modelId="{9D85B444-EC96-47FB-B536-DE774B82FBCD}" type="pres">
      <dgm:prSet presAssocID="{CCB53F27-2399-46F8-B884-BE9BBEE91035}" presName="composite2" presStyleCnt="0"/>
      <dgm:spPr/>
    </dgm:pt>
    <dgm:pt modelId="{84B8F3C3-39F6-41F1-B4CA-13A3E434A776}" type="pres">
      <dgm:prSet presAssocID="{CCB53F27-2399-46F8-B884-BE9BBEE91035}" presName="background2" presStyleLbl="node2" presStyleIdx="2" presStyleCnt="4"/>
      <dgm:spPr/>
    </dgm:pt>
    <dgm:pt modelId="{6B394149-ECE4-4857-B960-71CE47DC4B1E}" type="pres">
      <dgm:prSet presAssocID="{CCB53F27-2399-46F8-B884-BE9BBEE91035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FC76EE-87DD-4527-B497-D176CFE91239}" type="pres">
      <dgm:prSet presAssocID="{CCB53F27-2399-46F8-B884-BE9BBEE91035}" presName="hierChild3" presStyleCnt="0"/>
      <dgm:spPr/>
    </dgm:pt>
    <dgm:pt modelId="{CDF4A5AB-8FCC-49FA-83CF-834890060D23}" type="pres">
      <dgm:prSet presAssocID="{3864C3F8-4024-4FE3-BA84-DC31518E58EE}" presName="Name10" presStyleLbl="parChTrans1D2" presStyleIdx="3" presStyleCnt="4"/>
      <dgm:spPr/>
      <dgm:t>
        <a:bodyPr/>
        <a:lstStyle/>
        <a:p>
          <a:endParaRPr lang="ru-RU"/>
        </a:p>
      </dgm:t>
    </dgm:pt>
    <dgm:pt modelId="{61769F4E-AFC6-419B-8C25-E175D82CA5F0}" type="pres">
      <dgm:prSet presAssocID="{DED326FC-72AD-4239-BBC0-203689DD4BA3}" presName="hierRoot2" presStyleCnt="0"/>
      <dgm:spPr/>
    </dgm:pt>
    <dgm:pt modelId="{C63914FF-0DF6-4DF1-AD71-F22AD4A52726}" type="pres">
      <dgm:prSet presAssocID="{DED326FC-72AD-4239-BBC0-203689DD4BA3}" presName="composite2" presStyleCnt="0"/>
      <dgm:spPr/>
    </dgm:pt>
    <dgm:pt modelId="{A636DE02-F45D-4E94-8DB2-71F15F73035D}" type="pres">
      <dgm:prSet presAssocID="{DED326FC-72AD-4239-BBC0-203689DD4BA3}" presName="background2" presStyleLbl="node2" presStyleIdx="3" presStyleCnt="4"/>
      <dgm:spPr/>
    </dgm:pt>
    <dgm:pt modelId="{9F1CDF9D-27F8-43C1-BD80-9B7D6B7B041F}" type="pres">
      <dgm:prSet presAssocID="{DED326FC-72AD-4239-BBC0-203689DD4BA3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F9F793-79CB-4BF2-B30B-B2136CB2C68F}" type="pres">
      <dgm:prSet presAssocID="{DED326FC-72AD-4239-BBC0-203689DD4BA3}" presName="hierChild3" presStyleCnt="0"/>
      <dgm:spPr/>
    </dgm:pt>
  </dgm:ptLst>
  <dgm:cxnLst>
    <dgm:cxn modelId="{9D394141-8FB8-41C8-9127-B3C4CBDEDEE0}" type="presOf" srcId="{CCB53F27-2399-46F8-B884-BE9BBEE91035}" destId="{6B394149-ECE4-4857-B960-71CE47DC4B1E}" srcOrd="0" destOrd="0" presId="urn:microsoft.com/office/officeart/2005/8/layout/hierarchy1"/>
    <dgm:cxn modelId="{901F3CC9-F308-4C75-A424-703461E4BF4E}" srcId="{7BEE9899-9415-46B4-A9D3-A152CDF3E435}" destId="{CCB53F27-2399-46F8-B884-BE9BBEE91035}" srcOrd="2" destOrd="0" parTransId="{23CA71D7-A2B9-4185-BA51-C1BEF63C7DBF}" sibTransId="{7D34D7B1-BE5E-407B-864D-6D53486D9B2B}"/>
    <dgm:cxn modelId="{B11A0C97-6A13-4AE1-84E2-55DCBCB5E217}" type="presOf" srcId="{23CA71D7-A2B9-4185-BA51-C1BEF63C7DBF}" destId="{959769D4-9676-4A8B-AA0B-AD9F4A0E9B04}" srcOrd="0" destOrd="0" presId="urn:microsoft.com/office/officeart/2005/8/layout/hierarchy1"/>
    <dgm:cxn modelId="{7A5C0AA8-1AF0-44AA-8538-88F6D00B0D08}" srcId="{518FB07A-219B-4333-9BE4-97A68B9603F4}" destId="{7BEE9899-9415-46B4-A9D3-A152CDF3E435}" srcOrd="0" destOrd="0" parTransId="{3DA78797-8C1F-4C53-96EC-DA77C081D024}" sibTransId="{3064AA4A-C229-4680-A854-4B5810B9F08B}"/>
    <dgm:cxn modelId="{E1ECCEFE-83F6-4CB4-90B5-C173B8824D1E}" type="presOf" srcId="{241F1A33-E89F-4189-898C-36C9EECEDA85}" destId="{63EA200F-5EE1-4E09-A543-AE677E34F385}" srcOrd="0" destOrd="0" presId="urn:microsoft.com/office/officeart/2005/8/layout/hierarchy1"/>
    <dgm:cxn modelId="{05CE7A2C-020F-424C-9114-40B61916424C}" srcId="{7BEE9899-9415-46B4-A9D3-A152CDF3E435}" destId="{A82A4FF4-8FC6-4382-BEEE-98460D4FD136}" srcOrd="1" destOrd="0" parTransId="{3018F0EC-07F8-4BB3-9D88-2E750D506FF3}" sibTransId="{277BE739-E1A6-4745-9F2C-948478F32547}"/>
    <dgm:cxn modelId="{47317599-FB50-4BCF-9402-52148D5ACD96}" srcId="{7BEE9899-9415-46B4-A9D3-A152CDF3E435}" destId="{CB301B6F-073E-46EE-8CC0-2A77CF8D9E9D}" srcOrd="0" destOrd="0" parTransId="{241F1A33-E89F-4189-898C-36C9EECEDA85}" sibTransId="{CF4BF458-0845-4551-AAFB-846BBBB5AEEC}"/>
    <dgm:cxn modelId="{8FD176B7-8420-4C3E-B367-FD87039E19F4}" type="presOf" srcId="{518FB07A-219B-4333-9BE4-97A68B9603F4}" destId="{2CF672F4-D4EC-4228-88C2-264B38126BAA}" srcOrd="0" destOrd="0" presId="urn:microsoft.com/office/officeart/2005/8/layout/hierarchy1"/>
    <dgm:cxn modelId="{10A556D3-46F4-416F-8431-299A45C9CBA5}" type="presOf" srcId="{3018F0EC-07F8-4BB3-9D88-2E750D506FF3}" destId="{1FF97B0B-82A9-4D30-8983-4B829D374052}" srcOrd="0" destOrd="0" presId="urn:microsoft.com/office/officeart/2005/8/layout/hierarchy1"/>
    <dgm:cxn modelId="{95F5B4F7-AEE0-4CA5-89B5-D721BB1194A0}" type="presOf" srcId="{A82A4FF4-8FC6-4382-BEEE-98460D4FD136}" destId="{0A0425EF-27C0-4E7E-A090-6BCE4F846F96}" srcOrd="0" destOrd="0" presId="urn:microsoft.com/office/officeart/2005/8/layout/hierarchy1"/>
    <dgm:cxn modelId="{8006D3A5-0044-428C-B00F-C81467C7EAF0}" type="presOf" srcId="{3864C3F8-4024-4FE3-BA84-DC31518E58EE}" destId="{CDF4A5AB-8FCC-49FA-83CF-834890060D23}" srcOrd="0" destOrd="0" presId="urn:microsoft.com/office/officeart/2005/8/layout/hierarchy1"/>
    <dgm:cxn modelId="{79CAD27C-93A0-46C7-A675-F1864389B61B}" srcId="{7BEE9899-9415-46B4-A9D3-A152CDF3E435}" destId="{DED326FC-72AD-4239-BBC0-203689DD4BA3}" srcOrd="3" destOrd="0" parTransId="{3864C3F8-4024-4FE3-BA84-DC31518E58EE}" sibTransId="{994F2115-FFB1-493B-848E-E49E2BA55003}"/>
    <dgm:cxn modelId="{97151B5F-DD46-4E54-BDC4-1F5E50464D00}" type="presOf" srcId="{DED326FC-72AD-4239-BBC0-203689DD4BA3}" destId="{9F1CDF9D-27F8-43C1-BD80-9B7D6B7B041F}" srcOrd="0" destOrd="0" presId="urn:microsoft.com/office/officeart/2005/8/layout/hierarchy1"/>
    <dgm:cxn modelId="{02D2B8BE-F30F-4D9A-8868-ACB64E1C468D}" type="presOf" srcId="{CB301B6F-073E-46EE-8CC0-2A77CF8D9E9D}" destId="{3FC571D8-F771-4029-BD86-BD4DDD40A5A0}" srcOrd="0" destOrd="0" presId="urn:microsoft.com/office/officeart/2005/8/layout/hierarchy1"/>
    <dgm:cxn modelId="{9254018B-DC7F-453F-997F-E415FED2B807}" type="presOf" srcId="{7BEE9899-9415-46B4-A9D3-A152CDF3E435}" destId="{B61860C1-3106-4A59-A734-03E214A740D6}" srcOrd="0" destOrd="0" presId="urn:microsoft.com/office/officeart/2005/8/layout/hierarchy1"/>
    <dgm:cxn modelId="{35CAE8BB-0C67-40A5-B468-71C60FE4E9F5}" type="presParOf" srcId="{2CF672F4-D4EC-4228-88C2-264B38126BAA}" destId="{17D1FB2E-F5AB-4EDD-BF5D-1E2F2CE75D78}" srcOrd="0" destOrd="0" presId="urn:microsoft.com/office/officeart/2005/8/layout/hierarchy1"/>
    <dgm:cxn modelId="{0E26D464-211A-4079-A86C-9D4C7070CCDB}" type="presParOf" srcId="{17D1FB2E-F5AB-4EDD-BF5D-1E2F2CE75D78}" destId="{EBB8A726-7089-4983-A974-3D85C23BF3DB}" srcOrd="0" destOrd="0" presId="urn:microsoft.com/office/officeart/2005/8/layout/hierarchy1"/>
    <dgm:cxn modelId="{06AFE2E4-FF7B-4C13-B5FA-D79CF4015B21}" type="presParOf" srcId="{EBB8A726-7089-4983-A974-3D85C23BF3DB}" destId="{3BE49AE0-AC48-4EE1-B386-9271F8297366}" srcOrd="0" destOrd="0" presId="urn:microsoft.com/office/officeart/2005/8/layout/hierarchy1"/>
    <dgm:cxn modelId="{ECE8D551-C2FC-4D8D-843F-C2D66ADC3CA6}" type="presParOf" srcId="{EBB8A726-7089-4983-A974-3D85C23BF3DB}" destId="{B61860C1-3106-4A59-A734-03E214A740D6}" srcOrd="1" destOrd="0" presId="urn:microsoft.com/office/officeart/2005/8/layout/hierarchy1"/>
    <dgm:cxn modelId="{5E828D92-7579-4447-B575-0634A867B30A}" type="presParOf" srcId="{17D1FB2E-F5AB-4EDD-BF5D-1E2F2CE75D78}" destId="{798D9EB3-1C9A-4D41-9D36-7ED969D74186}" srcOrd="1" destOrd="0" presId="urn:microsoft.com/office/officeart/2005/8/layout/hierarchy1"/>
    <dgm:cxn modelId="{368E3964-510E-49CB-B1E2-668E5819DAEA}" type="presParOf" srcId="{798D9EB3-1C9A-4D41-9D36-7ED969D74186}" destId="{63EA200F-5EE1-4E09-A543-AE677E34F385}" srcOrd="0" destOrd="0" presId="urn:microsoft.com/office/officeart/2005/8/layout/hierarchy1"/>
    <dgm:cxn modelId="{8BD3FCBC-61BE-4EAC-98D3-B4F010EFC41A}" type="presParOf" srcId="{798D9EB3-1C9A-4D41-9D36-7ED969D74186}" destId="{4C226868-F022-43F5-BC0D-6E0FE979AC9F}" srcOrd="1" destOrd="0" presId="urn:microsoft.com/office/officeart/2005/8/layout/hierarchy1"/>
    <dgm:cxn modelId="{C1B36A61-07BB-4ECF-91A4-DA95AC7F83B0}" type="presParOf" srcId="{4C226868-F022-43F5-BC0D-6E0FE979AC9F}" destId="{87EC852B-64B2-43CE-A968-73299C16749B}" srcOrd="0" destOrd="0" presId="urn:microsoft.com/office/officeart/2005/8/layout/hierarchy1"/>
    <dgm:cxn modelId="{44EB576A-A53A-40C6-8B47-C12ACDE0861D}" type="presParOf" srcId="{87EC852B-64B2-43CE-A968-73299C16749B}" destId="{3819C5B6-59EF-4EDC-B50E-058355E33F6B}" srcOrd="0" destOrd="0" presId="urn:microsoft.com/office/officeart/2005/8/layout/hierarchy1"/>
    <dgm:cxn modelId="{7CB67861-5D36-46FF-9421-A0E96EE2A2BF}" type="presParOf" srcId="{87EC852B-64B2-43CE-A968-73299C16749B}" destId="{3FC571D8-F771-4029-BD86-BD4DDD40A5A0}" srcOrd="1" destOrd="0" presId="urn:microsoft.com/office/officeart/2005/8/layout/hierarchy1"/>
    <dgm:cxn modelId="{C45F9B04-F83E-4C83-992E-DF7B2D348945}" type="presParOf" srcId="{4C226868-F022-43F5-BC0D-6E0FE979AC9F}" destId="{DE716E28-3862-47BD-9F5C-23C2706A5C1F}" srcOrd="1" destOrd="0" presId="urn:microsoft.com/office/officeart/2005/8/layout/hierarchy1"/>
    <dgm:cxn modelId="{B925B5AE-89F6-4A21-8623-F4D1C35BE94B}" type="presParOf" srcId="{798D9EB3-1C9A-4D41-9D36-7ED969D74186}" destId="{1FF97B0B-82A9-4D30-8983-4B829D374052}" srcOrd="2" destOrd="0" presId="urn:microsoft.com/office/officeart/2005/8/layout/hierarchy1"/>
    <dgm:cxn modelId="{B6E27BBD-08C5-4FFE-9A3B-97C0822ED97C}" type="presParOf" srcId="{798D9EB3-1C9A-4D41-9D36-7ED969D74186}" destId="{6D778C0E-C06C-46C8-A5A0-10076A9095DD}" srcOrd="3" destOrd="0" presId="urn:microsoft.com/office/officeart/2005/8/layout/hierarchy1"/>
    <dgm:cxn modelId="{6EC21690-E4E6-4697-BD10-E25DB6FF6B6F}" type="presParOf" srcId="{6D778C0E-C06C-46C8-A5A0-10076A9095DD}" destId="{C2357301-7BA1-47D1-A414-362569F9A910}" srcOrd="0" destOrd="0" presId="urn:microsoft.com/office/officeart/2005/8/layout/hierarchy1"/>
    <dgm:cxn modelId="{05E66F43-089B-41E1-AC90-5F4675954F18}" type="presParOf" srcId="{C2357301-7BA1-47D1-A414-362569F9A910}" destId="{2169895F-F0B6-43C4-B12E-A8A637223F0B}" srcOrd="0" destOrd="0" presId="urn:microsoft.com/office/officeart/2005/8/layout/hierarchy1"/>
    <dgm:cxn modelId="{F5C2ABF9-0EAC-47B9-85A1-FF6669A7BA14}" type="presParOf" srcId="{C2357301-7BA1-47D1-A414-362569F9A910}" destId="{0A0425EF-27C0-4E7E-A090-6BCE4F846F96}" srcOrd="1" destOrd="0" presId="urn:microsoft.com/office/officeart/2005/8/layout/hierarchy1"/>
    <dgm:cxn modelId="{F754112E-A715-4708-A5BA-5A82C8204049}" type="presParOf" srcId="{6D778C0E-C06C-46C8-A5A0-10076A9095DD}" destId="{48B15552-FD90-4552-8E29-F997470DCD47}" srcOrd="1" destOrd="0" presId="urn:microsoft.com/office/officeart/2005/8/layout/hierarchy1"/>
    <dgm:cxn modelId="{1FE036BA-E226-4E30-B68C-FAC3D4BB6E00}" type="presParOf" srcId="{798D9EB3-1C9A-4D41-9D36-7ED969D74186}" destId="{959769D4-9676-4A8B-AA0B-AD9F4A0E9B04}" srcOrd="4" destOrd="0" presId="urn:microsoft.com/office/officeart/2005/8/layout/hierarchy1"/>
    <dgm:cxn modelId="{E2196710-201F-410D-879D-450641C9703C}" type="presParOf" srcId="{798D9EB3-1C9A-4D41-9D36-7ED969D74186}" destId="{07B4FFAE-2CF6-4FBA-8B96-63247C50A7AF}" srcOrd="5" destOrd="0" presId="urn:microsoft.com/office/officeart/2005/8/layout/hierarchy1"/>
    <dgm:cxn modelId="{427CD375-1F83-40FB-B7C2-6294A660183F}" type="presParOf" srcId="{07B4FFAE-2CF6-4FBA-8B96-63247C50A7AF}" destId="{9D85B444-EC96-47FB-B536-DE774B82FBCD}" srcOrd="0" destOrd="0" presId="urn:microsoft.com/office/officeart/2005/8/layout/hierarchy1"/>
    <dgm:cxn modelId="{7F2AC3F4-32B4-455B-8907-16A29A321848}" type="presParOf" srcId="{9D85B444-EC96-47FB-B536-DE774B82FBCD}" destId="{84B8F3C3-39F6-41F1-B4CA-13A3E434A776}" srcOrd="0" destOrd="0" presId="urn:microsoft.com/office/officeart/2005/8/layout/hierarchy1"/>
    <dgm:cxn modelId="{8D0D7D3C-F729-48FA-ABD4-17B84A1DFBCE}" type="presParOf" srcId="{9D85B444-EC96-47FB-B536-DE774B82FBCD}" destId="{6B394149-ECE4-4857-B960-71CE47DC4B1E}" srcOrd="1" destOrd="0" presId="urn:microsoft.com/office/officeart/2005/8/layout/hierarchy1"/>
    <dgm:cxn modelId="{F9C24127-220F-44A2-89AC-1C112CDC775B}" type="presParOf" srcId="{07B4FFAE-2CF6-4FBA-8B96-63247C50A7AF}" destId="{57FC76EE-87DD-4527-B497-D176CFE91239}" srcOrd="1" destOrd="0" presId="urn:microsoft.com/office/officeart/2005/8/layout/hierarchy1"/>
    <dgm:cxn modelId="{5CF5664D-682B-4C22-B2E9-DAA556F51102}" type="presParOf" srcId="{798D9EB3-1C9A-4D41-9D36-7ED969D74186}" destId="{CDF4A5AB-8FCC-49FA-83CF-834890060D23}" srcOrd="6" destOrd="0" presId="urn:microsoft.com/office/officeart/2005/8/layout/hierarchy1"/>
    <dgm:cxn modelId="{E29F3FE3-7CF9-47C8-819B-A34A0A6C7B7F}" type="presParOf" srcId="{798D9EB3-1C9A-4D41-9D36-7ED969D74186}" destId="{61769F4E-AFC6-419B-8C25-E175D82CA5F0}" srcOrd="7" destOrd="0" presId="urn:microsoft.com/office/officeart/2005/8/layout/hierarchy1"/>
    <dgm:cxn modelId="{4C4E367A-1E32-45E6-8D30-304DD9EB7768}" type="presParOf" srcId="{61769F4E-AFC6-419B-8C25-E175D82CA5F0}" destId="{C63914FF-0DF6-4DF1-AD71-F22AD4A52726}" srcOrd="0" destOrd="0" presId="urn:microsoft.com/office/officeart/2005/8/layout/hierarchy1"/>
    <dgm:cxn modelId="{4B2AE9EB-62AC-4841-9D27-5D3A4FDA3FA5}" type="presParOf" srcId="{C63914FF-0DF6-4DF1-AD71-F22AD4A52726}" destId="{A636DE02-F45D-4E94-8DB2-71F15F73035D}" srcOrd="0" destOrd="0" presId="urn:microsoft.com/office/officeart/2005/8/layout/hierarchy1"/>
    <dgm:cxn modelId="{5FDF9385-A403-464C-BA6D-1D22106374F1}" type="presParOf" srcId="{C63914FF-0DF6-4DF1-AD71-F22AD4A52726}" destId="{9F1CDF9D-27F8-43C1-BD80-9B7D6B7B041F}" srcOrd="1" destOrd="0" presId="urn:microsoft.com/office/officeart/2005/8/layout/hierarchy1"/>
    <dgm:cxn modelId="{A90982AB-F79E-46B0-A253-223498FA576A}" type="presParOf" srcId="{61769F4E-AFC6-419B-8C25-E175D82CA5F0}" destId="{72F9F793-79CB-4BF2-B30B-B2136CB2C68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4A5AB-8FCC-49FA-83CF-834890060D23}">
      <dsp:nvSpPr>
        <dsp:cNvPr id="0" name=""/>
        <dsp:cNvSpPr/>
      </dsp:nvSpPr>
      <dsp:spPr>
        <a:xfrm>
          <a:off x="4465736" y="1529117"/>
          <a:ext cx="3506688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3506688" y="379094"/>
              </a:lnTo>
              <a:lnTo>
                <a:pt x="3506688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769D4-9676-4A8B-AA0B-AD9F4A0E9B04}">
      <dsp:nvSpPr>
        <dsp:cNvPr id="0" name=""/>
        <dsp:cNvSpPr/>
      </dsp:nvSpPr>
      <dsp:spPr>
        <a:xfrm>
          <a:off x="4465736" y="1529117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1168896" y="379094"/>
              </a:lnTo>
              <a:lnTo>
                <a:pt x="1168896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F97B0B-82A9-4D30-8983-4B829D374052}">
      <dsp:nvSpPr>
        <dsp:cNvPr id="0" name=""/>
        <dsp:cNvSpPr/>
      </dsp:nvSpPr>
      <dsp:spPr>
        <a:xfrm>
          <a:off x="3296840" y="1529117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1168896" y="0"/>
              </a:moveTo>
              <a:lnTo>
                <a:pt x="1168896" y="379094"/>
              </a:lnTo>
              <a:lnTo>
                <a:pt x="0" y="379094"/>
              </a:lnTo>
              <a:lnTo>
                <a:pt x="0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A200F-5EE1-4E09-A543-AE677E34F385}">
      <dsp:nvSpPr>
        <dsp:cNvPr id="0" name=""/>
        <dsp:cNvSpPr/>
      </dsp:nvSpPr>
      <dsp:spPr>
        <a:xfrm>
          <a:off x="959048" y="1529117"/>
          <a:ext cx="3506688" cy="556288"/>
        </a:xfrm>
        <a:custGeom>
          <a:avLst/>
          <a:gdLst/>
          <a:ahLst/>
          <a:cxnLst/>
          <a:rect l="0" t="0" r="0" b="0"/>
          <a:pathLst>
            <a:path>
              <a:moveTo>
                <a:pt x="3506688" y="0"/>
              </a:moveTo>
              <a:lnTo>
                <a:pt x="3506688" y="379094"/>
              </a:lnTo>
              <a:lnTo>
                <a:pt x="0" y="379094"/>
              </a:lnTo>
              <a:lnTo>
                <a:pt x="0" y="55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E49AE0-AC48-4EE1-B386-9271F8297366}">
      <dsp:nvSpPr>
        <dsp:cNvPr id="0" name=""/>
        <dsp:cNvSpPr/>
      </dsp:nvSpPr>
      <dsp:spPr>
        <a:xfrm>
          <a:off x="2214854" y="314528"/>
          <a:ext cx="4501765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860C1-3106-4A59-A734-03E214A740D6}">
      <dsp:nvSpPr>
        <dsp:cNvPr id="0" name=""/>
        <dsp:cNvSpPr/>
      </dsp:nvSpPr>
      <dsp:spPr>
        <a:xfrm>
          <a:off x="2427380" y="516428"/>
          <a:ext cx="4501765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err="1">
              <a:latin typeface="Times New Roman" pitchFamily="18" charset="0"/>
              <a:cs typeface="Times New Roman" pitchFamily="18" charset="0"/>
            </a:rPr>
            <a:t>Вікна</a:t>
          </a:r>
          <a:r>
            <a:rPr lang="ru-RU" sz="3200" b="1" i="1" kern="1200" dirty="0">
              <a:latin typeface="Times New Roman" pitchFamily="18" charset="0"/>
              <a:cs typeface="Times New Roman" pitchFamily="18" charset="0"/>
            </a:rPr>
            <a:t> ОС </a:t>
          </a:r>
          <a:r>
            <a:rPr lang="en-US" sz="3200" b="1" i="1" kern="1200" dirty="0">
              <a:latin typeface="Times New Roman" pitchFamily="18" charset="0"/>
              <a:cs typeface="Times New Roman" pitchFamily="18" charset="0"/>
            </a:rPr>
            <a:t>Windows</a:t>
          </a:r>
          <a:endParaRPr lang="ru-RU" sz="32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62954" y="552002"/>
        <a:ext cx="4430617" cy="1143441"/>
      </dsp:txXfrm>
    </dsp:sp>
    <dsp:sp modelId="{3819C5B6-59EF-4EDC-B50E-058355E33F6B}">
      <dsp:nvSpPr>
        <dsp:cNvPr id="0" name=""/>
        <dsp:cNvSpPr/>
      </dsp:nvSpPr>
      <dsp:spPr>
        <a:xfrm>
          <a:off x="2678" y="2085406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571D8-F771-4029-BD86-BD4DDD40A5A0}">
      <dsp:nvSpPr>
        <dsp:cNvPr id="0" name=""/>
        <dsp:cNvSpPr/>
      </dsp:nvSpPr>
      <dsp:spPr>
        <a:xfrm>
          <a:off x="215205" y="2287306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err="1">
              <a:latin typeface="Times New Roman" pitchFamily="18" charset="0"/>
              <a:cs typeface="Times New Roman" pitchFamily="18" charset="0"/>
            </a:rPr>
            <a:t>Вікна</a:t>
          </a:r>
          <a:r>
            <a:rPr lang="ru-RU" sz="2000" b="1" i="0" kern="1200" dirty="0">
              <a:latin typeface="Times New Roman" pitchFamily="18" charset="0"/>
              <a:cs typeface="Times New Roman" pitchFamily="18" charset="0"/>
            </a:rPr>
            <a:t> папок</a:t>
          </a:r>
        </a:p>
      </dsp:txBody>
      <dsp:txXfrm>
        <a:off x="250779" y="2322880"/>
        <a:ext cx="1841591" cy="1143441"/>
      </dsp:txXfrm>
    </dsp:sp>
    <dsp:sp modelId="{2169895F-F0B6-43C4-B12E-A8A637223F0B}">
      <dsp:nvSpPr>
        <dsp:cNvPr id="0" name=""/>
        <dsp:cNvSpPr/>
      </dsp:nvSpPr>
      <dsp:spPr>
        <a:xfrm>
          <a:off x="2340471" y="2085406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425EF-27C0-4E7E-A090-6BCE4F846F96}">
      <dsp:nvSpPr>
        <dsp:cNvPr id="0" name=""/>
        <dsp:cNvSpPr/>
      </dsp:nvSpPr>
      <dsp:spPr>
        <a:xfrm>
          <a:off x="2552997" y="2287306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>
              <a:latin typeface="Times New Roman" pitchFamily="18" charset="0"/>
              <a:cs typeface="Times New Roman" pitchFamily="18" charset="0"/>
            </a:rPr>
            <a:t>Прикладні</a:t>
          </a:r>
        </a:p>
      </dsp:txBody>
      <dsp:txXfrm>
        <a:off x="2588571" y="2322880"/>
        <a:ext cx="1841591" cy="1143441"/>
      </dsp:txXfrm>
    </dsp:sp>
    <dsp:sp modelId="{84B8F3C3-39F6-41F1-B4CA-13A3E434A776}">
      <dsp:nvSpPr>
        <dsp:cNvPr id="0" name=""/>
        <dsp:cNvSpPr/>
      </dsp:nvSpPr>
      <dsp:spPr>
        <a:xfrm>
          <a:off x="4678263" y="2085406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94149-ECE4-4857-B960-71CE47DC4B1E}">
      <dsp:nvSpPr>
        <dsp:cNvPr id="0" name=""/>
        <dsp:cNvSpPr/>
      </dsp:nvSpPr>
      <dsp:spPr>
        <a:xfrm>
          <a:off x="4890789" y="2287306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err="1">
              <a:latin typeface="Times New Roman" pitchFamily="18" charset="0"/>
              <a:cs typeface="Times New Roman" pitchFamily="18" charset="0"/>
            </a:rPr>
            <a:t>Діалогові</a:t>
          </a:r>
          <a:endParaRPr lang="ru-RU" sz="2000" b="1" i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26363" y="2322880"/>
        <a:ext cx="1841591" cy="1143441"/>
      </dsp:txXfrm>
    </dsp:sp>
    <dsp:sp modelId="{A636DE02-F45D-4E94-8DB2-71F15F73035D}">
      <dsp:nvSpPr>
        <dsp:cNvPr id="0" name=""/>
        <dsp:cNvSpPr/>
      </dsp:nvSpPr>
      <dsp:spPr>
        <a:xfrm>
          <a:off x="7016055" y="2085406"/>
          <a:ext cx="1912739" cy="1214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CDF9D-27F8-43C1-BD80-9B7D6B7B041F}">
      <dsp:nvSpPr>
        <dsp:cNvPr id="0" name=""/>
        <dsp:cNvSpPr/>
      </dsp:nvSpPr>
      <dsp:spPr>
        <a:xfrm>
          <a:off x="7228582" y="2287306"/>
          <a:ext cx="1912739" cy="12145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err="1">
              <a:latin typeface="Times New Roman" pitchFamily="18" charset="0"/>
              <a:cs typeface="Times New Roman" pitchFamily="18" charset="0"/>
            </a:rPr>
            <a:t>Інформаційні</a:t>
          </a:r>
          <a:endParaRPr lang="ru-RU" sz="2000" b="1" i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264156" y="2322880"/>
        <a:ext cx="1841591" cy="1143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57430-B59A-48FD-83B7-0BA2A26976A9}" type="datetimeFigureOut">
              <a:rPr lang="ru-RU" smtClean="0"/>
              <a:pPr/>
              <a:t>20.10.2012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22C14-262E-4910-8E7B-36FC99B32279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71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457A17-54DD-4598-942C-F4044098C582}" type="slidenum">
              <a:rPr lang="ru-RU"/>
              <a:pPr/>
              <a:t>10</a:t>
            </a:fld>
            <a:endParaRPr lang="ru-RU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50FAF1-C32A-4E94-A266-BE11ECEA64C1}" type="slidenum">
              <a:rPr lang="ru-RU"/>
              <a:pPr/>
              <a:t>11</a:t>
            </a:fld>
            <a:endParaRPr lang="ru-RU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363059-B321-4D49-B869-BE8EF285814D}" type="slidenum">
              <a:rPr lang="ru-RU"/>
              <a:pPr/>
              <a:t>12</a:t>
            </a:fld>
            <a:endParaRPr lang="ru-RU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F82C13-BA3C-4689-95DA-6A3A2CF09589}" type="slidenum">
              <a:rPr lang="ru-RU"/>
              <a:pPr/>
              <a:t>13</a:t>
            </a:fld>
            <a:endParaRPr lang="ru-RU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7EE279-3D4D-4C76-AF5B-99EFE33C7ACB}" type="slidenum">
              <a:rPr lang="ru-RU"/>
              <a:pPr/>
              <a:t>15</a:t>
            </a:fld>
            <a:endParaRPr lang="ru-RU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/>
        </p:nvSpPr>
        <p:spPr bwMode="ltGray">
          <a:xfrm>
            <a:off x="-1588" y="5157788"/>
            <a:ext cx="9145588" cy="1708150"/>
          </a:xfrm>
          <a:prstGeom prst="rect">
            <a:avLst/>
          </a:prstGeom>
          <a:solidFill>
            <a:schemeClr val="bg2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white">
          <a:xfrm>
            <a:off x="0" y="0"/>
            <a:ext cx="9144000" cy="4935538"/>
          </a:xfrm>
          <a:prstGeom prst="rect">
            <a:avLst/>
          </a:prstGeom>
          <a:solidFill>
            <a:schemeClr val="tx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ltGray">
          <a:xfrm>
            <a:off x="1270000" y="4933950"/>
            <a:ext cx="7874000" cy="223838"/>
          </a:xfrm>
          <a:prstGeom prst="rect">
            <a:avLst/>
          </a:prstGeom>
          <a:solidFill>
            <a:schemeClr val="hlink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4254500" y="5638800"/>
            <a:ext cx="1079500" cy="603250"/>
            <a:chOff x="2680" y="3678"/>
            <a:chExt cx="680" cy="380"/>
          </a:xfrm>
        </p:grpSpPr>
        <p:sp>
          <p:nvSpPr>
            <p:cNvPr id="8" name="Text Box 14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200" b="1">
                  <a:solidFill>
                    <a:schemeClr val="tx2"/>
                  </a:solidFill>
                  <a:latin typeface="Verdana" pitchFamily="34" charset="0"/>
                </a:rPr>
                <a:t>LOGO</a:t>
              </a:r>
            </a:p>
          </p:txBody>
        </p:sp>
        <p:sp>
          <p:nvSpPr>
            <p:cNvPr id="9" name="AutoShape 15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uk-UA"/>
            </a:p>
          </p:txBody>
        </p:sp>
      </p:grpSp>
      <p:sp>
        <p:nvSpPr>
          <p:cNvPr id="10" name="Rectangle 20"/>
          <p:cNvSpPr>
            <a:spLocks noChangeArrowheads="1"/>
          </p:cNvSpPr>
          <p:nvPr/>
        </p:nvSpPr>
        <p:spPr bwMode="gray">
          <a:xfrm>
            <a:off x="-9525" y="4935538"/>
            <a:ext cx="1282700" cy="222250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graphicFrame>
        <p:nvGraphicFramePr>
          <p:cNvPr id="11" name="Object 21"/>
          <p:cNvGraphicFramePr>
            <a:graphicFrameLocks noChangeAspect="1"/>
          </p:cNvGraphicFramePr>
          <p:nvPr/>
        </p:nvGraphicFramePr>
        <p:xfrm>
          <a:off x="1279525" y="5054600"/>
          <a:ext cx="23510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92" name="Image" r:id="rId3" imgW="2539683" imgH="609524" progId="">
                  <p:embed/>
                </p:oleObj>
              </mc:Choice>
              <mc:Fallback>
                <p:oleObj name="Image" r:id="rId3" imgW="2539683" imgH="609524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525" y="5054600"/>
                        <a:ext cx="235108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chemeClr val="accent1">
                                    <a:gamma/>
                                    <a:tint val="72941"/>
                                    <a:invGamma/>
                                    <a:alpha val="39999"/>
                                  </a:schemeClr>
                                </a:gs>
                                <a:gs pos="100000">
                                  <a:schemeClr val="accent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2"/>
          <p:cNvGraphicFramePr>
            <a:graphicFrameLocks noChangeAspect="1"/>
          </p:cNvGraphicFramePr>
          <p:nvPr/>
        </p:nvGraphicFramePr>
        <p:xfrm>
          <a:off x="0" y="3500438"/>
          <a:ext cx="1266825" cy="143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93" name="Image" r:id="rId5" imgW="2539683" imgH="2539683" progId="">
                  <p:embed/>
                </p:oleObj>
              </mc:Choice>
              <mc:Fallback>
                <p:oleObj name="Image" r:id="rId5" imgW="2539683" imgH="2539683" progId="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500438"/>
                        <a:ext cx="1266825" cy="1430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chemeClr val="accent1">
                                    <a:gamma/>
                                    <a:tint val="72941"/>
                                    <a:invGamma/>
                                    <a:alpha val="39999"/>
                                  </a:schemeClr>
                                </a:gs>
                                <a:gs pos="100000">
                                  <a:schemeClr val="accent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3"/>
          <p:cNvSpPr>
            <a:spLocks noChangeArrowheads="1"/>
          </p:cNvSpPr>
          <p:nvPr/>
        </p:nvSpPr>
        <p:spPr bwMode="invGray">
          <a:xfrm>
            <a:off x="1266825" y="1125538"/>
            <a:ext cx="2368550" cy="4535487"/>
          </a:xfrm>
          <a:prstGeom prst="rect">
            <a:avLst/>
          </a:prstGeom>
          <a:noFill/>
          <a:ln w="0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invGray">
          <a:xfrm flipH="1">
            <a:off x="8221663" y="0"/>
            <a:ext cx="95250" cy="2060575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5" name="Rectangle 25"/>
          <p:cNvSpPr>
            <a:spLocks noChangeArrowheads="1"/>
          </p:cNvSpPr>
          <p:nvPr/>
        </p:nvSpPr>
        <p:spPr bwMode="invGray">
          <a:xfrm>
            <a:off x="250825" y="260350"/>
            <a:ext cx="8569325" cy="4392613"/>
          </a:xfrm>
          <a:prstGeom prst="rect">
            <a:avLst/>
          </a:prstGeom>
          <a:noFill/>
          <a:ln w="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6" name="Rectangle 26"/>
          <p:cNvSpPr>
            <a:spLocks noChangeArrowheads="1"/>
          </p:cNvSpPr>
          <p:nvPr/>
        </p:nvSpPr>
        <p:spPr bwMode="invGray">
          <a:xfrm>
            <a:off x="7775575" y="908050"/>
            <a:ext cx="1368425" cy="1439863"/>
          </a:xfrm>
          <a:prstGeom prst="rect">
            <a:avLst/>
          </a:prstGeom>
          <a:noFill/>
          <a:ln w="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7" name="Rectangle 27"/>
          <p:cNvSpPr>
            <a:spLocks noChangeArrowheads="1"/>
          </p:cNvSpPr>
          <p:nvPr/>
        </p:nvSpPr>
        <p:spPr bwMode="invGray">
          <a:xfrm>
            <a:off x="611188" y="1916113"/>
            <a:ext cx="7921625" cy="1584325"/>
          </a:xfrm>
          <a:prstGeom prst="rect">
            <a:avLst/>
          </a:prstGeom>
          <a:noFill/>
          <a:ln w="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752600" y="3733800"/>
            <a:ext cx="60198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>
                <a:solidFill>
                  <a:srgbClr val="84A1E8"/>
                </a:solidFill>
              </a:defRPr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981200"/>
            <a:ext cx="7239000" cy="15240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/>
              <a:t>Образец заголовка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2063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2063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33363"/>
            <a:ext cx="2057400" cy="6276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33363"/>
            <a:ext cx="6019800" cy="6276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33363"/>
            <a:ext cx="8229600" cy="6276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ltGray">
          <a:xfrm>
            <a:off x="0" y="981075"/>
            <a:ext cx="250825" cy="5891213"/>
          </a:xfrm>
          <a:prstGeom prst="rect">
            <a:avLst/>
          </a:prstGeom>
          <a:solidFill>
            <a:schemeClr val="hlink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ltGray">
          <a:xfrm>
            <a:off x="0" y="0"/>
            <a:ext cx="1403350" cy="1247775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invGray">
          <a:xfrm>
            <a:off x="1403350" y="0"/>
            <a:ext cx="7740650" cy="1052513"/>
          </a:xfrm>
          <a:prstGeom prst="rect">
            <a:avLst/>
          </a:prstGeom>
          <a:solidFill>
            <a:schemeClr val="tx2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invGray">
          <a:xfrm>
            <a:off x="8820150" y="0"/>
            <a:ext cx="73025" cy="765175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white">
          <a:xfrm>
            <a:off x="179388" y="134938"/>
            <a:ext cx="8785225" cy="773112"/>
          </a:xfrm>
          <a:prstGeom prst="rect">
            <a:avLst/>
          </a:prstGeom>
          <a:noFill/>
          <a:ln w="0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468313" y="6481763"/>
            <a:ext cx="4679950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uk-UA"/>
          </a:p>
        </p:txBody>
      </p:sp>
      <p:sp>
        <p:nvSpPr>
          <p:cNvPr id="10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2063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505575"/>
            <a:ext cx="2514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http://www.svitinfo.com/book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477000"/>
            <a:ext cx="18288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</a:defRPr>
            </a:lvl1pPr>
          </a:lstStyle>
          <a:p>
            <a:pPr>
              <a:defRPr/>
            </a:pPr>
            <a:r>
              <a:rPr lang="uk-UA"/>
              <a:t>Інформатика 9</a:t>
            </a:r>
            <a:endParaRPr lang="en-US"/>
          </a:p>
        </p:txBody>
      </p:sp>
      <p:graphicFrame>
        <p:nvGraphicFramePr>
          <p:cNvPr id="1026" name="Object 21"/>
          <p:cNvGraphicFramePr>
            <a:graphicFrameLocks noChangeAspect="1"/>
          </p:cNvGraphicFramePr>
          <p:nvPr/>
        </p:nvGraphicFramePr>
        <p:xfrm>
          <a:off x="0" y="0"/>
          <a:ext cx="97155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Image" r:id="rId15" imgW="2539683" imgH="2539683" progId="">
                  <p:embed/>
                </p:oleObj>
              </mc:Choice>
              <mc:Fallback>
                <p:oleObj name="Image" r:id="rId15" imgW="2539683" imgH="2539683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71550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3E78C6">
                                    <a:gamma/>
                                    <a:tint val="72941"/>
                                    <a:invGamma/>
                                    <a:alpha val="39999"/>
                                  </a:srgbClr>
                                </a:gs>
                                <a:gs pos="100000">
                                  <a:srgbClr val="3E78C6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6" name="Rectangle 22"/>
          <p:cNvSpPr>
            <a:spLocks noChangeArrowheads="1"/>
          </p:cNvSpPr>
          <p:nvPr/>
        </p:nvSpPr>
        <p:spPr bwMode="invGray">
          <a:xfrm>
            <a:off x="1187450" y="908050"/>
            <a:ext cx="7956550" cy="144463"/>
          </a:xfrm>
          <a:prstGeom prst="rect">
            <a:avLst/>
          </a:prstGeom>
          <a:solidFill>
            <a:schemeClr val="tx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invGray">
          <a:xfrm>
            <a:off x="971550" y="0"/>
            <a:ext cx="431800" cy="1052513"/>
          </a:xfrm>
          <a:prstGeom prst="rect">
            <a:avLst/>
          </a:prstGeom>
          <a:solidFill>
            <a:schemeClr val="tx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uk-UA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747713" y="233363"/>
            <a:ext cx="7862887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each-inf.at.ua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&#1042;&#1110;&#1076;&#1077;&#1086;/09&#1082;-07-&#1030;&#1085;&#1090;&#1077;&#1088;&#1092;&#1077;&#1081;&#1089;%20&#1082;&#1086;&#1088;&#1080;&#1089;&#1090;&#1091;&#1074;&#1072;&#1095;&#1072;%20&#1086;&#1087;&#1077;&#1088;&#1072;&#1094;&#1110;&#1081;&#1085;&#1086;&#1111;%20&#1089;&#1080;&#1089;&#1090;&#1077;&#1084;&#1080;.avi" TargetMode="External"/><Relationship Id="rId5" Type="http://schemas.openxmlformats.org/officeDocument/2006/relationships/hyperlink" Target="http://teach-inf.at.ua/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12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hyperlink" Target="&#1042;&#1110;&#1076;&#1077;&#1086;/08-&#1056;&#1086;&#1073;&#1086;&#1090;&#1072;%20&#1079;%20&#1082;&#1110;&#1083;&#1100;&#1082;&#1086;&#1084;&#1072;%20&#1074;&#1110;&#1082;&#1085;&#1072;&#1084;&#1080;.avi" TargetMode="External"/><Relationship Id="rId5" Type="http://schemas.openxmlformats.org/officeDocument/2006/relationships/diagramColors" Target="../diagrams/colors1.xml"/><Relationship Id="rId10" Type="http://schemas.openxmlformats.org/officeDocument/2006/relationships/hyperlink" Target="http://teach-inf.at.ua/" TargetMode="Externa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png"/><Relationship Id="rId7" Type="http://schemas.openxmlformats.org/officeDocument/2006/relationships/hyperlink" Target="&#1042;&#1110;&#1076;&#1077;&#1086;/01-&#1045;&#1083;&#1077;&#1084;&#1077;&#1085;&#1090;&#1080;%20&#1110;&#1085;&#1090;&#1077;&#1088;&#1092;&#1077;&#1081;&#1089;&#1091;%20WXP.avi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each-inf.at.ua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Relationship Id="rId5" Type="http://schemas.openxmlformats.org/officeDocument/2006/relationships/hyperlink" Target="&#1042;&#1110;&#1076;&#1077;&#1086;/04-&#1043;&#1086;&#1083;&#1086;&#1074;&#1085;&#1077;%20&#1084;&#1077;&#1085;&#1102;_CUT.avi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hyperlink" Target="http://teach-inf.at.ua/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teach-inf.at.ua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teach-inf.at.ua/" TargetMode="Externa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hyperlink" Target="http://teach-inf.at.u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6.png"/><Relationship Id="rId5" Type="http://schemas.openxmlformats.org/officeDocument/2006/relationships/image" Target="../media/image17.png"/><Relationship Id="rId10" Type="http://schemas.openxmlformats.org/officeDocument/2006/relationships/image" Target="../media/image4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hyperlink" Target="http://teach-inf.at.u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teach-inf.at.ua/" TargetMode="Externa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9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4.png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hyperlink" Target="http://teach-inf.at.ua/" TargetMode="Externa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7.bin"/><Relationship Id="rId5" Type="http://schemas.openxmlformats.org/officeDocument/2006/relationships/image" Target="../media/image23.png"/><Relationship Id="rId15" Type="http://schemas.openxmlformats.org/officeDocument/2006/relationships/image" Target="../media/image6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6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.png"/><Relationship Id="rId2" Type="http://schemas.openxmlformats.org/officeDocument/2006/relationships/image" Target="../media/image26.png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jpeg"/><Relationship Id="rId19" Type="http://schemas.openxmlformats.org/officeDocument/2006/relationships/hyperlink" Target="http://teach-inf.at.ua/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&#1042;&#1110;&#1076;&#1077;&#1086;/04-&#1064;&#1083;&#1103;&#1093;%20&#1076;&#1086;%20&#1092;&#1072;&#1081;&#1083;&#1091;.avi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teach-inf.at.ua/" TargetMode="Externa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3.png"/><Relationship Id="rId7" Type="http://schemas.openxmlformats.org/officeDocument/2006/relationships/hyperlink" Target="http://teach-inf.at.ua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4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teach-inf.at.ua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8.wmf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88913"/>
            <a:ext cx="8208962" cy="4608512"/>
          </a:xfrm>
        </p:spPr>
        <p:txBody>
          <a:bodyPr/>
          <a:lstStyle/>
          <a:p>
            <a:pPr eaLnBrk="1" hangingPunct="1"/>
            <a:r>
              <a:rPr lang="uk-UA" sz="5400" dirty="0" smtClean="0">
                <a:solidFill>
                  <a:schemeClr val="bg1"/>
                </a:solidFill>
                <a:latin typeface="Lucida Sans" pitchFamily="34" charset="0"/>
              </a:rPr>
              <a:t/>
            </a:r>
            <a:br>
              <a:rPr lang="uk-UA" sz="5400" dirty="0" smtClean="0">
                <a:solidFill>
                  <a:schemeClr val="bg1"/>
                </a:solidFill>
                <a:latin typeface="Lucida Sans" pitchFamily="34" charset="0"/>
              </a:rPr>
            </a:br>
            <a:r>
              <a:rPr lang="uk-UA" sz="5400" dirty="0" smtClean="0">
                <a:solidFill>
                  <a:schemeClr val="bg1"/>
                </a:solidFill>
                <a:latin typeface="Lucida Sans" pitchFamily="34" charset="0"/>
              </a:rPr>
              <a:t>Робота з основними елементами </a:t>
            </a:r>
            <a:r>
              <a:rPr lang="uk-UA" sz="5400" dirty="0" err="1" smtClean="0">
                <a:solidFill>
                  <a:schemeClr val="bg1"/>
                </a:solidFill>
                <a:latin typeface="Lucida Sans" pitchFamily="34" charset="0"/>
              </a:rPr>
              <a:t>iнтерфейсу</a:t>
            </a:r>
            <a:r>
              <a:rPr lang="uk-UA" sz="5400" dirty="0" smtClean="0">
                <a:solidFill>
                  <a:schemeClr val="bg1"/>
                </a:solidFill>
                <a:latin typeface="Lucida Sans" pitchFamily="34" charset="0"/>
              </a:rPr>
              <a:t> ОС</a:t>
            </a:r>
          </a:p>
        </p:txBody>
      </p:sp>
      <p:pic>
        <p:nvPicPr>
          <p:cNvPr id="5123" name="Picture 13" descr="2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76250"/>
            <a:ext cx="1522412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16" descr="3D_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4308475"/>
            <a:ext cx="2124075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17"/>
          <p:cNvSpPr>
            <a:spLocks noChangeArrowheads="1"/>
          </p:cNvSpPr>
          <p:nvPr/>
        </p:nvSpPr>
        <p:spPr bwMode="gray">
          <a:xfrm>
            <a:off x="4284663" y="4941888"/>
            <a:ext cx="1476375" cy="560387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uk-UA" sz="2000" b="1" smtClean="0">
                <a:solidFill>
                  <a:srgbClr val="000000"/>
                </a:solidFill>
                <a:latin typeface="Times New Roman" pitchFamily="18" charset="0"/>
              </a:rPr>
              <a:t>Розділ 3</a:t>
            </a:r>
            <a:br>
              <a:rPr lang="uk-UA" sz="2000" b="1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uk-UA" sz="1600" b="1" smtClean="0">
                <a:solidFill>
                  <a:srgbClr val="000000"/>
                </a:solidFill>
                <a:latin typeface="Times New Roman" pitchFamily="18" charset="0"/>
              </a:rPr>
              <a:t>§ 7</a:t>
            </a:r>
            <a:endParaRPr lang="uk-UA" sz="16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26" name="AutoShape 2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5949950"/>
            <a:ext cx="719138" cy="7191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3563888" y="116210"/>
            <a:ext cx="5399708" cy="72008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smtClean="0">
                <a:solidFill>
                  <a:schemeClr val="tx2"/>
                </a:solidFill>
              </a:rPr>
              <a:t>Інформатика </a:t>
            </a:r>
            <a:r>
              <a:rPr lang="uk-UA" sz="4400" b="1" smtClean="0">
                <a:solidFill>
                  <a:schemeClr val="tx2"/>
                </a:solidFill>
              </a:rPr>
              <a:t>9</a:t>
            </a:r>
            <a:endParaRPr lang="uk-UA" sz="4400" b="1">
              <a:solidFill>
                <a:schemeClr val="tx2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75364" y="978086"/>
            <a:ext cx="2088232" cy="86409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smtClean="0"/>
              <a:t>Урок </a:t>
            </a:r>
            <a:r>
              <a:rPr lang="uk-UA" sz="3200" b="1" smtClean="0"/>
              <a:t>8</a:t>
            </a:r>
            <a:endParaRPr lang="uk-UA" sz="3200" b="1"/>
          </a:p>
        </p:txBody>
      </p:sp>
      <p:sp>
        <p:nvSpPr>
          <p:cNvPr id="9" name="Стрілка вправо 8"/>
          <p:cNvSpPr/>
          <p:nvPr/>
        </p:nvSpPr>
        <p:spPr>
          <a:xfrm>
            <a:off x="3563888" y="5222082"/>
            <a:ext cx="5368303" cy="1611984"/>
          </a:xfrm>
          <a:prstGeom prst="rightArrow">
            <a:avLst>
              <a:gd name="adj1" fmla="val 50000"/>
              <a:gd name="adj2" fmla="val 9946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smtClean="0">
                <a:latin typeface="Lucida Sans" pitchFamily="34" charset="0"/>
              </a:rPr>
              <a:t>Teach-іnf.at.ua</a:t>
            </a:r>
            <a:endParaRPr lang="uk-UA" sz="4400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268760"/>
            <a:ext cx="85689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600" i="1" dirty="0" smtClean="0">
                <a:latin typeface="+mn-lt"/>
              </a:rPr>
              <a:t>—</a:t>
            </a:r>
            <a:r>
              <a:rPr lang="uk-UA" sz="2600" b="1" i="1" dirty="0" smtClean="0">
                <a:latin typeface="+mn-lt"/>
              </a:rPr>
              <a:t> </a:t>
            </a:r>
            <a:r>
              <a:rPr lang="uk-UA" sz="2600" i="1" dirty="0">
                <a:latin typeface="+mn-lt"/>
              </a:rPr>
              <a:t>стандартизація інтерфейсу користувача;</a:t>
            </a:r>
            <a:endParaRPr lang="ru-RU" sz="2600" i="1" dirty="0">
              <a:latin typeface="+mn-lt"/>
            </a:endParaRPr>
          </a:p>
          <a:p>
            <a:r>
              <a:rPr lang="uk-UA" sz="2600" i="1" dirty="0">
                <a:latin typeface="+mn-lt"/>
              </a:rPr>
              <a:t>— оптимальне керування оперативною пам’яттю великої ємності;</a:t>
            </a:r>
            <a:endParaRPr lang="ru-RU" sz="2600" i="1" dirty="0">
              <a:latin typeface="+mn-lt"/>
            </a:endParaRPr>
          </a:p>
          <a:p>
            <a:r>
              <a:rPr lang="uk-UA" sz="2600" i="1" dirty="0">
                <a:latin typeface="+mn-lt"/>
              </a:rPr>
              <a:t>— можливість без проблем підключати нові зовнішні пристрої, які автоматично настроюються завдяки технології Plug-and-Play;</a:t>
            </a:r>
            <a:endParaRPr lang="ru-RU" sz="2600" i="1" dirty="0">
              <a:latin typeface="+mn-lt"/>
            </a:endParaRPr>
          </a:p>
          <a:p>
            <a:r>
              <a:rPr lang="uk-UA" sz="2600" i="1" dirty="0">
                <a:latin typeface="+mn-lt"/>
              </a:rPr>
              <a:t>— інтеграція функцій програм;</a:t>
            </a:r>
            <a:endParaRPr lang="ru-RU" sz="2600" i="1" dirty="0">
              <a:latin typeface="+mn-lt"/>
            </a:endParaRPr>
          </a:p>
          <a:p>
            <a:r>
              <a:rPr lang="uk-UA" sz="2600" i="1" dirty="0">
                <a:latin typeface="+mn-lt"/>
              </a:rPr>
              <a:t>— </a:t>
            </a:r>
            <a:r>
              <a:rPr lang="uk-UA" sz="2600" i="1" dirty="0" err="1">
                <a:latin typeface="+mn-lt"/>
              </a:rPr>
              <a:t>багатозадачність</a:t>
            </a:r>
            <a:r>
              <a:rPr lang="uk-UA" sz="2600" i="1" dirty="0">
                <a:latin typeface="+mn-lt"/>
              </a:rPr>
              <a:t>;</a:t>
            </a:r>
            <a:endParaRPr lang="ru-RU" sz="2600" i="1" dirty="0">
              <a:latin typeface="+mn-lt"/>
            </a:endParaRPr>
          </a:p>
          <a:p>
            <a:r>
              <a:rPr lang="uk-UA" sz="2600" i="1" dirty="0">
                <a:latin typeface="+mn-lt"/>
              </a:rPr>
              <a:t>— вбудовані можливості підтримки роботи в локальних мережах та мережах Internet;</a:t>
            </a:r>
            <a:endParaRPr lang="ru-RU" sz="2600" i="1" dirty="0">
              <a:latin typeface="+mn-lt"/>
            </a:endParaRPr>
          </a:p>
          <a:p>
            <a:r>
              <a:rPr lang="uk-UA" sz="2600" i="1" dirty="0">
                <a:latin typeface="+mn-lt"/>
              </a:rPr>
              <a:t>— вбудовані можливості роботи з </a:t>
            </a:r>
            <a:r>
              <a:rPr lang="uk-UA" sz="2600" i="1" dirty="0" err="1">
                <a:latin typeface="+mn-lt"/>
              </a:rPr>
              <a:t>мультимедіа</a:t>
            </a:r>
            <a:r>
              <a:rPr lang="uk-UA" sz="2600" i="1" dirty="0">
                <a:latin typeface="+mn-lt"/>
              </a:rPr>
              <a:t> (звук та відео).</a:t>
            </a:r>
            <a:endParaRPr lang="ru-RU" sz="2600" i="1" dirty="0">
              <a:latin typeface="+mn-lt"/>
            </a:endParaRPr>
          </a:p>
        </p:txBody>
      </p:sp>
      <p:sp>
        <p:nvSpPr>
          <p:cNvPr id="7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862887" cy="563563"/>
          </a:xfrm>
        </p:spPr>
        <p:txBody>
          <a:bodyPr/>
          <a:lstStyle/>
          <a:p>
            <a:pPr eaLnBrk="1" hangingPunct="1"/>
            <a:r>
              <a:rPr lang="ru-RU" sz="2800" b="1" dirty="0" err="1">
                <a:solidFill>
                  <a:schemeClr val="bg1"/>
                </a:solidFill>
              </a:rPr>
              <a:t>Основні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переваги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оС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Windows:</a:t>
            </a:r>
          </a:p>
        </p:txBody>
      </p:sp>
      <p:pic>
        <p:nvPicPr>
          <p:cNvPr id="136194" name="Picture 2" descr="D:\Downloads\windows_68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288" y="5692923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Downloads\windows_68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31"/>
            <a:ext cx="1331640" cy="13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увати 2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136195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4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585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395536" y="1628800"/>
            <a:ext cx="84249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err="1">
                <a:latin typeface="+mn-lt"/>
              </a:rPr>
              <a:t>Організацію</a:t>
            </a:r>
            <a:r>
              <a:rPr lang="ru-RU" sz="2800" i="1" dirty="0">
                <a:latin typeface="+mn-lt"/>
              </a:rPr>
              <a:t> </a:t>
            </a:r>
            <a:r>
              <a:rPr lang="ru-RU" sz="2800" i="1" dirty="0" err="1">
                <a:latin typeface="+mn-lt"/>
              </a:rPr>
              <a:t>спілкування</a:t>
            </a:r>
            <a:r>
              <a:rPr lang="ru-RU" sz="2800" i="1" dirty="0">
                <a:latin typeface="+mn-lt"/>
              </a:rPr>
              <a:t> </a:t>
            </a:r>
            <a:r>
              <a:rPr lang="ru-RU" sz="2800" i="1" dirty="0" err="1">
                <a:latin typeface="+mn-lt"/>
              </a:rPr>
              <a:t>програм</a:t>
            </a:r>
            <a:r>
              <a:rPr lang="ru-RU" sz="2800" i="1" dirty="0">
                <a:latin typeface="+mn-lt"/>
              </a:rPr>
              <a:t> </a:t>
            </a:r>
            <a:r>
              <a:rPr lang="ru-RU" sz="2800" i="1" dirty="0" err="1">
                <a:latin typeface="+mn-lt"/>
              </a:rPr>
              <a:t>із</a:t>
            </a:r>
            <a:r>
              <a:rPr lang="ru-RU" sz="2800" i="1" dirty="0">
                <a:latin typeface="+mn-lt"/>
              </a:rPr>
              <a:t> </a:t>
            </a:r>
            <a:r>
              <a:rPr lang="ru-RU" sz="2800" i="1" dirty="0" err="1">
                <a:latin typeface="+mn-lt"/>
              </a:rPr>
              <a:t>користувачем</a:t>
            </a:r>
            <a:r>
              <a:rPr lang="ru-RU" sz="2800" i="1" dirty="0">
                <a:latin typeface="+mn-lt"/>
              </a:rPr>
              <a:t> </a:t>
            </a:r>
            <a:r>
              <a:rPr lang="ru-RU" sz="2800" i="1" dirty="0" err="1">
                <a:latin typeface="+mn-lt"/>
              </a:rPr>
              <a:t>називають</a:t>
            </a:r>
            <a:r>
              <a:rPr lang="ru-RU" sz="2800" i="1" dirty="0">
                <a:latin typeface="+mn-lt"/>
              </a:rPr>
              <a:t>  </a:t>
            </a:r>
            <a:r>
              <a:rPr lang="ru-RU" sz="2800" b="1" i="1" dirty="0" err="1">
                <a:latin typeface="+mn-lt"/>
              </a:rPr>
              <a:t>інтерфейсом</a:t>
            </a:r>
            <a:r>
              <a:rPr lang="ru-RU" sz="2800" b="1" i="1" dirty="0">
                <a:latin typeface="+mn-lt"/>
              </a:rPr>
              <a:t> </a:t>
            </a:r>
            <a:r>
              <a:rPr lang="ru-RU" sz="2800" b="1" i="1" dirty="0" err="1">
                <a:latin typeface="+mn-lt"/>
              </a:rPr>
              <a:t>користувача</a:t>
            </a:r>
            <a:r>
              <a:rPr lang="ru-RU" sz="2800" i="1" dirty="0">
                <a:latin typeface="+mn-lt"/>
              </a:rPr>
              <a:t>. </a:t>
            </a:r>
            <a:endParaRPr lang="ru-RU" sz="2800" i="1" dirty="0" smtClean="0">
              <a:latin typeface="+mn-lt"/>
            </a:endParaRPr>
          </a:p>
          <a:p>
            <a:endParaRPr lang="ru-RU" sz="2800" i="1" dirty="0">
              <a:latin typeface="+mn-lt"/>
            </a:endParaRPr>
          </a:p>
          <a:p>
            <a:r>
              <a:rPr lang="ru-RU" sz="2800" i="1" dirty="0" err="1" smtClean="0">
                <a:latin typeface="+mn-lt"/>
              </a:rPr>
              <a:t>Розрізняють</a:t>
            </a:r>
            <a:r>
              <a:rPr lang="ru-RU" sz="2800" i="1" dirty="0" smtClean="0">
                <a:latin typeface="+mn-lt"/>
              </a:rPr>
              <a:t> </a:t>
            </a:r>
            <a:r>
              <a:rPr lang="ru-RU" sz="2800" i="1" dirty="0">
                <a:latin typeface="+mn-lt"/>
              </a:rPr>
              <a:t>два </a:t>
            </a:r>
            <a:r>
              <a:rPr lang="ru-RU" sz="2800" i="1" dirty="0" err="1">
                <a:latin typeface="+mn-lt"/>
              </a:rPr>
              <a:t>типи</a:t>
            </a:r>
            <a:r>
              <a:rPr lang="ru-RU" sz="2800" i="1" dirty="0">
                <a:latin typeface="+mn-lt"/>
              </a:rPr>
              <a:t> такого </a:t>
            </a:r>
            <a:r>
              <a:rPr lang="ru-RU" sz="2800" i="1" dirty="0" err="1" smtClean="0">
                <a:latin typeface="+mn-lt"/>
              </a:rPr>
              <a:t>інтерфейсу</a:t>
            </a:r>
            <a:r>
              <a:rPr lang="ru-RU" sz="2800" i="1" dirty="0" smtClean="0">
                <a:latin typeface="+mn-lt"/>
              </a:rPr>
              <a:t>: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ru-RU" sz="2800" i="1" dirty="0" err="1" smtClean="0">
                <a:latin typeface="+mn-lt"/>
              </a:rPr>
              <a:t>Текстовий</a:t>
            </a:r>
            <a:endParaRPr lang="en-US" sz="2800" i="1" dirty="0">
              <a:latin typeface="+mn-lt"/>
            </a:endParaRPr>
          </a:p>
          <a:p>
            <a:pPr marL="342900" indent="-342900">
              <a:buFont typeface="Courier New" pitchFamily="49" charset="0"/>
              <a:buChar char="o"/>
            </a:pPr>
            <a:r>
              <a:rPr lang="ru-RU" sz="2800" i="1" dirty="0" err="1" smtClean="0">
                <a:latin typeface="+mn-lt"/>
              </a:rPr>
              <a:t>графічний</a:t>
            </a:r>
            <a:r>
              <a:rPr lang="ru-RU" sz="2800" i="1" dirty="0">
                <a:latin typeface="+mn-lt"/>
              </a:rPr>
              <a:t>.</a:t>
            </a:r>
          </a:p>
        </p:txBody>
      </p:sp>
      <p:sp>
        <p:nvSpPr>
          <p:cNvPr id="7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862887" cy="563563"/>
          </a:xfrm>
        </p:spPr>
        <p:txBody>
          <a:bodyPr/>
          <a:lstStyle/>
          <a:p>
            <a:pPr eaLnBrk="1" hangingPunct="1"/>
            <a:r>
              <a:rPr lang="ru-RU" sz="2800" b="1" dirty="0" err="1" smtClean="0">
                <a:solidFill>
                  <a:schemeClr val="bg1"/>
                </a:solidFill>
              </a:rPr>
              <a:t>Інтерфейсом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користувача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D:\Downloads\windows_68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31"/>
            <a:ext cx="1331640" cy="13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218" name="Picture 2" descr="D:\Downloads\preferences-system-windows-actions_829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3404573"/>
            <a:ext cx="3453428" cy="345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увати 8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10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latin typeface="+mn-lt"/>
                  <a:hlinkClick r:id="rId5"/>
                </a:rPr>
                <a:t>teach-inf.at.ua</a:t>
              </a:r>
              <a:endParaRPr lang="ru-RU" sz="1400" b="1" i="1" dirty="0">
                <a:latin typeface="+mn-lt"/>
              </a:endParaRPr>
            </a:p>
          </p:txBody>
        </p:sp>
      </p:grpSp>
      <p:grpSp>
        <p:nvGrpSpPr>
          <p:cNvPr id="12" name="Групувати 11"/>
          <p:cNvGrpSpPr/>
          <p:nvPr/>
        </p:nvGrpSpPr>
        <p:grpSpPr>
          <a:xfrm>
            <a:off x="2062383" y="4479043"/>
            <a:ext cx="2797650" cy="1599564"/>
            <a:chOff x="2432" y="5066217"/>
            <a:chExt cx="2797650" cy="1599564"/>
          </a:xfrm>
        </p:grpSpPr>
        <p:pic>
          <p:nvPicPr>
            <p:cNvPr id="13" name="Picture 2" descr="D:\Downloads\folder_video_5741.png">
              <a:hlinkClick r:id="rId6" action="ppaction://hlinkfile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657" y="5066217"/>
              <a:ext cx="12192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hlinkClick r:id="rId6" action="ppaction://hlinkfile"/>
            </p:cNvPr>
            <p:cNvSpPr txBox="1"/>
            <p:nvPr/>
          </p:nvSpPr>
          <p:spPr>
            <a:xfrm>
              <a:off x="2432" y="6296449"/>
              <a:ext cx="2797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i="1" dirty="0" smtClean="0">
                  <a:solidFill>
                    <a:srgbClr val="00B050"/>
                  </a:solidFill>
                  <a:latin typeface="+mn-lt"/>
                </a:rPr>
                <a:t>Переглянути відео</a:t>
              </a:r>
              <a:endParaRPr lang="ru-RU" b="1" i="1" dirty="0">
                <a:solidFill>
                  <a:srgbClr val="00B05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66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862887" cy="563563"/>
          </a:xfrm>
        </p:spPr>
        <p:txBody>
          <a:bodyPr/>
          <a:lstStyle/>
          <a:p>
            <a:pPr eaLnBrk="1" hangingPunct="1"/>
            <a:r>
              <a:rPr lang="ru-RU" sz="2800" b="1" dirty="0" err="1">
                <a:solidFill>
                  <a:schemeClr val="bg1"/>
                </a:solidFill>
              </a:rPr>
              <a:t>Вікна</a:t>
            </a:r>
            <a:r>
              <a:rPr lang="ru-RU" sz="2800" b="1" dirty="0">
                <a:solidFill>
                  <a:schemeClr val="bg1"/>
                </a:solidFill>
              </a:rPr>
              <a:t> ОС </a:t>
            </a:r>
            <a:r>
              <a:rPr lang="en-US" sz="2800" b="1" dirty="0">
                <a:solidFill>
                  <a:schemeClr val="bg1"/>
                </a:solidFill>
              </a:rPr>
              <a:t>Windows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05100520"/>
              </p:ext>
            </p:extLst>
          </p:nvPr>
        </p:nvGraphicFramePr>
        <p:xfrm>
          <a:off x="0" y="1196752"/>
          <a:ext cx="9144000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8242" name="Picture 2" descr="D:\Downloads\window_list_924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25144"/>
            <a:ext cx="2299320" cy="229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Downloads\windows_681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31"/>
            <a:ext cx="1331640" cy="13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увати 8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10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10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12" name="Групувати 11"/>
          <p:cNvGrpSpPr/>
          <p:nvPr/>
        </p:nvGrpSpPr>
        <p:grpSpPr>
          <a:xfrm>
            <a:off x="899592" y="4752390"/>
            <a:ext cx="2797650" cy="1599564"/>
            <a:chOff x="2432" y="5066217"/>
            <a:chExt cx="2797650" cy="1599564"/>
          </a:xfrm>
        </p:grpSpPr>
        <p:pic>
          <p:nvPicPr>
            <p:cNvPr id="13" name="Picture 2" descr="D:\Downloads\folder_video_5741.png">
              <a:hlinkClick r:id="rId11" action="ppaction://hlinkfile"/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657" y="5066217"/>
              <a:ext cx="12192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hlinkClick r:id="rId11" action="ppaction://hlinkfile"/>
            </p:cNvPr>
            <p:cNvSpPr txBox="1"/>
            <p:nvPr/>
          </p:nvSpPr>
          <p:spPr>
            <a:xfrm>
              <a:off x="2432" y="6296449"/>
              <a:ext cx="2797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i="1" dirty="0" smtClean="0">
                  <a:solidFill>
                    <a:srgbClr val="00B050"/>
                  </a:solidFill>
                  <a:latin typeface="+mn-lt"/>
                </a:rPr>
                <a:t>Переглянути відео</a:t>
              </a:r>
              <a:endParaRPr lang="ru-RU" b="1" i="1" dirty="0">
                <a:solidFill>
                  <a:srgbClr val="00B05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005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9552" y="1514255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atin typeface="+mn-lt"/>
              </a:rPr>
              <a:t>Умовно об’єкти ОС Windows можна поділити на:</a:t>
            </a:r>
            <a:endParaRPr lang="ru-RU" sz="2400" b="1" i="1" dirty="0">
              <a:latin typeface="+mn-lt"/>
            </a:endParaRPr>
          </a:p>
          <a:p>
            <a:r>
              <a:rPr lang="uk-UA" sz="2400" b="1" i="1" dirty="0">
                <a:latin typeface="+mn-lt"/>
              </a:rPr>
              <a:t>— основні об’єкти (файли і папки);</a:t>
            </a:r>
            <a:endParaRPr lang="ru-RU" sz="2400" b="1" i="1" dirty="0">
              <a:latin typeface="+mn-lt"/>
            </a:endParaRPr>
          </a:p>
          <a:p>
            <a:r>
              <a:rPr lang="uk-UA" sz="2400" b="1" i="1" dirty="0">
                <a:latin typeface="+mn-lt"/>
              </a:rPr>
              <a:t>— ярлики;</a:t>
            </a:r>
            <a:endParaRPr lang="ru-RU" sz="2400" b="1" i="1" dirty="0">
              <a:latin typeface="+mn-lt"/>
            </a:endParaRPr>
          </a:p>
          <a:p>
            <a:r>
              <a:rPr lang="uk-UA" sz="2400" b="1" i="1" dirty="0">
                <a:latin typeface="+mn-lt"/>
              </a:rPr>
              <a:t>— спеціальні об’єкти (Панель завдань, Головне меню, Панель керування).</a:t>
            </a:r>
            <a:endParaRPr lang="ru-RU" sz="2400" b="1" i="1" dirty="0">
              <a:latin typeface="+mn-lt"/>
            </a:endParaRPr>
          </a:p>
        </p:txBody>
      </p:sp>
      <p:pic>
        <p:nvPicPr>
          <p:cNvPr id="3" name="Picture 2" descr="D:\Downloads\windows_68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31"/>
            <a:ext cx="1331640" cy="13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862887" cy="563563"/>
          </a:xfrm>
        </p:spPr>
        <p:txBody>
          <a:bodyPr/>
          <a:lstStyle/>
          <a:p>
            <a:pPr eaLnBrk="1" hangingPunct="1"/>
            <a:r>
              <a:rPr lang="uk-UA" sz="2800" b="1" dirty="0" err="1">
                <a:solidFill>
                  <a:schemeClr val="bg1"/>
                </a:solidFill>
              </a:rPr>
              <a:t>О</a:t>
            </a:r>
            <a:r>
              <a:rPr lang="ru-RU" sz="2800" b="1" dirty="0" err="1" smtClean="0">
                <a:solidFill>
                  <a:schemeClr val="bg1"/>
                </a:solidFill>
              </a:rPr>
              <a:t>б’єкти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ОС </a:t>
            </a:r>
            <a:r>
              <a:rPr lang="en-US" sz="2800" b="1" dirty="0">
                <a:solidFill>
                  <a:schemeClr val="bg1"/>
                </a:solidFill>
              </a:rPr>
              <a:t>Windows 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  <p:pic>
        <p:nvPicPr>
          <p:cNvPr id="139266" name="Picture 2" descr="E:\Робота\Вчитель Інформатики\~~~Сайт~~~\teach-inf.at.ua\FTP\Images\menu\my_documents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33056"/>
            <a:ext cx="1910680" cy="191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804" y="3822579"/>
            <a:ext cx="3312368" cy="222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Групувати 7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9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6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  <p:grpSp>
        <p:nvGrpSpPr>
          <p:cNvPr id="12" name="Групувати 11"/>
          <p:cNvGrpSpPr/>
          <p:nvPr/>
        </p:nvGrpSpPr>
        <p:grpSpPr>
          <a:xfrm>
            <a:off x="6120172" y="4240990"/>
            <a:ext cx="2797650" cy="1599564"/>
            <a:chOff x="2432" y="5066217"/>
            <a:chExt cx="2797650" cy="1599564"/>
          </a:xfrm>
        </p:grpSpPr>
        <p:pic>
          <p:nvPicPr>
            <p:cNvPr id="13" name="Picture 2" descr="D:\Downloads\folder_video_5741.png">
              <a:hlinkClick r:id="rId7" action="ppaction://hlinkfile"/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657" y="5066217"/>
              <a:ext cx="12192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hlinkClick r:id="rId7" action="ppaction://hlinkfile"/>
            </p:cNvPr>
            <p:cNvSpPr txBox="1"/>
            <p:nvPr/>
          </p:nvSpPr>
          <p:spPr>
            <a:xfrm>
              <a:off x="2432" y="6296449"/>
              <a:ext cx="2797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b="1" i="1" dirty="0" smtClean="0">
                  <a:solidFill>
                    <a:srgbClr val="00B050"/>
                  </a:solidFill>
                  <a:latin typeface="+mn-lt"/>
                </a:rPr>
                <a:t>Переглянути відео</a:t>
              </a:r>
              <a:endParaRPr lang="ru-RU" b="1" i="1" dirty="0">
                <a:solidFill>
                  <a:srgbClr val="00B05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463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862887" cy="563563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bg1"/>
                </a:solidFill>
              </a:rPr>
              <a:t>Запуск </a:t>
            </a:r>
            <a:r>
              <a:rPr lang="ru-RU" sz="2400" b="1" dirty="0" err="1" smtClean="0">
                <a:solidFill>
                  <a:schemeClr val="bg1"/>
                </a:solidFill>
              </a:rPr>
              <a:t>програм</a:t>
            </a:r>
            <a:r>
              <a:rPr lang="ru-RU" sz="2400" b="1" dirty="0" smtClean="0">
                <a:solidFill>
                  <a:schemeClr val="bg1"/>
                </a:solidFill>
              </a:rPr>
              <a:t> на </a:t>
            </a:r>
            <a:r>
              <a:rPr lang="ru-RU" sz="2400" b="1" dirty="0" err="1" smtClean="0">
                <a:solidFill>
                  <a:schemeClr val="bg1"/>
                </a:solidFill>
              </a:rPr>
              <a:t>виконання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ru-RU" sz="2400" b="1" dirty="0" err="1" smtClean="0">
                <a:solidFill>
                  <a:schemeClr val="bg1"/>
                </a:solidFill>
              </a:rPr>
              <a:t>Файли</a:t>
            </a:r>
            <a:r>
              <a:rPr lang="ru-RU" sz="2400" b="1" dirty="0" smtClean="0">
                <a:solidFill>
                  <a:schemeClr val="bg1"/>
                </a:solidFill>
              </a:rPr>
              <a:t> та папки</a:t>
            </a:r>
          </a:p>
        </p:txBody>
      </p:sp>
      <p:sp>
        <p:nvSpPr>
          <p:cNvPr id="7177" name="AutoShape 3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5949950"/>
            <a:ext cx="719138" cy="7191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7178" name="AutoShape 3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588125" y="5949950"/>
            <a:ext cx="719138" cy="71913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7179" name="AutoShape 3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80288" y="5949950"/>
            <a:ext cx="719137" cy="719138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7181" name="Picture 29" descr="3D_2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2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42" name="Содержимое 2"/>
          <p:cNvSpPr txBox="1">
            <a:spLocks/>
          </p:cNvSpPr>
          <p:nvPr/>
        </p:nvSpPr>
        <p:spPr>
          <a:xfrm>
            <a:off x="428596" y="1142984"/>
            <a:ext cx="4786346" cy="528641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uk-UA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uk-UA" sz="5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uk-UA" sz="5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uk-UA" sz="5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</a:t>
            </a:r>
            <a:r>
              <a:rPr kumimoji="0" lang="en-US" sz="5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Windows XP</a:t>
            </a:r>
            <a:r>
              <a:rPr kumimoji="0" lang="uk-UA" sz="5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головне меню </a:t>
            </a:r>
            <a:r>
              <a:rPr kumimoji="0" lang="uk-UA" sz="5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має заголовок, де відображується ім'я користувача, який зараз працює із системою. Це </a:t>
            </a:r>
            <a:r>
              <a:rPr kumimoji="0" lang="uk-UA" sz="5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меню складається із двох частин</a:t>
            </a:r>
            <a:r>
              <a:rPr kumimoji="0" lang="uk-UA" sz="5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uk-UA" sz="5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uk-UA" sz="5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 лівій </a:t>
            </a:r>
            <a:r>
              <a:rPr kumimoji="0" lang="uk-UA" sz="5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містяться  посилання на програми, які найчастіше запускає користувач. Система автоматично відстежує частоту викликів програм і оновлює цей список.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uk-UA" sz="5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Внизу розташоване підменю </a:t>
            </a:r>
            <a:r>
              <a:rPr kumimoji="0" lang="uk-UA" sz="5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Усі програми</a:t>
            </a:r>
            <a:r>
              <a:rPr kumimoji="0" lang="uk-UA" sz="5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 переліком встановлених на комп'ютері  програм.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uk-UA" sz="5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uk-UA" sz="5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Праворуч</a:t>
            </a:r>
            <a:r>
              <a:rPr kumimoji="0" lang="uk-UA" sz="5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 головному меню відображено команди для доступу до папок </a:t>
            </a:r>
            <a:r>
              <a:rPr kumimoji="0" lang="uk-UA" sz="5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Мої документи, Мої малюнки, Моя музика, Мій комп'ютер, Мережне оточення, Принтери і факси.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endParaRPr kumimoji="0" lang="ru-RU" sz="5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3" name="Содержимое 4" descr="пак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818" y="1071546"/>
            <a:ext cx="3643338" cy="4877982"/>
          </a:xfrm>
          <a:prstGeom prst="rect">
            <a:avLst/>
          </a:prstGeom>
        </p:spPr>
      </p:pic>
      <p:sp>
        <p:nvSpPr>
          <p:cNvPr id="14" name="TextBox 13">
            <a:hlinkClick r:id="rId5" action="ppaction://hlinkfile"/>
          </p:cNvPr>
          <p:cNvSpPr txBox="1"/>
          <p:nvPr/>
        </p:nvSpPr>
        <p:spPr>
          <a:xfrm>
            <a:off x="571472" y="650083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7030A0"/>
                </a:solidFill>
                <a:latin typeface="+mn-lt"/>
              </a:rPr>
              <a:t>Перегляд в</a:t>
            </a:r>
            <a:r>
              <a:rPr lang="uk-UA" b="1" i="1" u="sng" dirty="0" err="1" smtClean="0">
                <a:solidFill>
                  <a:srgbClr val="7030A0"/>
                </a:solidFill>
                <a:latin typeface="+mn-lt"/>
              </a:rPr>
              <a:t>ідео</a:t>
            </a:r>
            <a:endParaRPr lang="ru-RU" b="1" i="1" u="sng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26"/>
          <p:cNvSpPr>
            <a:spLocks noChangeArrowheads="1"/>
          </p:cNvSpPr>
          <p:nvPr/>
        </p:nvSpPr>
        <p:spPr bwMode="auto">
          <a:xfrm>
            <a:off x="576262" y="1214422"/>
            <a:ext cx="856773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60363" algn="just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uk-UA" sz="2400" b="1" i="1" dirty="0">
                <a:latin typeface="Verdana" pitchFamily="34" charset="0"/>
              </a:rPr>
              <a:t>    </a:t>
            </a:r>
            <a:r>
              <a:rPr lang="uk-UA" sz="2400" b="1" i="1" dirty="0" smtClean="0">
                <a:solidFill>
                  <a:srgbClr val="FF0000"/>
                </a:solidFill>
                <a:latin typeface="Verdana" pitchFamily="34" charset="0"/>
              </a:rPr>
              <a:t>Файл </a:t>
            </a:r>
            <a:r>
              <a:rPr lang="uk-UA" sz="2400" b="1" i="1" dirty="0" smtClean="0">
                <a:latin typeface="Verdana" pitchFamily="34" charset="0"/>
              </a:rPr>
              <a:t>— цілісний набір однотипних за структурою, призначенням і способом використання даних, який має унікальну назву та адресу, зберігається на зовнішньому носієві інформації та який під час передавання чи обробляння розглядають як одне ціле.</a:t>
            </a:r>
            <a:endParaRPr lang="uk-UA" sz="2400" b="1" i="1" dirty="0">
              <a:latin typeface="Verdana" pitchFamily="34" charset="0"/>
            </a:endParaRPr>
          </a:p>
        </p:txBody>
      </p:sp>
      <p:sp>
        <p:nvSpPr>
          <p:cNvPr id="7177" name="AutoShape 3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5949950"/>
            <a:ext cx="719138" cy="7191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7178" name="AutoShape 3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588125" y="5949950"/>
            <a:ext cx="719138" cy="71913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7179" name="AutoShape 3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80288" y="5949950"/>
            <a:ext cx="719137" cy="719138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7175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7181" name="Picture 29" descr="3D_2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2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16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862887" cy="563563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bg1"/>
                </a:solidFill>
              </a:rPr>
              <a:t>Запуск </a:t>
            </a:r>
            <a:r>
              <a:rPr lang="ru-RU" sz="2400" b="1" dirty="0" err="1" smtClean="0">
                <a:solidFill>
                  <a:schemeClr val="bg1"/>
                </a:solidFill>
              </a:rPr>
              <a:t>програм</a:t>
            </a:r>
            <a:r>
              <a:rPr lang="ru-RU" sz="2400" b="1" dirty="0" smtClean="0">
                <a:solidFill>
                  <a:schemeClr val="bg1"/>
                </a:solidFill>
              </a:rPr>
              <a:t> на </a:t>
            </a:r>
            <a:r>
              <a:rPr lang="ru-RU" sz="2400" b="1" dirty="0" err="1" smtClean="0">
                <a:solidFill>
                  <a:schemeClr val="bg1"/>
                </a:solidFill>
              </a:rPr>
              <a:t>виконання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ru-RU" sz="2400" b="1" dirty="0" err="1" smtClean="0">
                <a:solidFill>
                  <a:schemeClr val="bg1"/>
                </a:solidFill>
              </a:rPr>
              <a:t>Файли</a:t>
            </a:r>
            <a:r>
              <a:rPr lang="ru-RU" sz="2400" b="1" dirty="0" smtClean="0">
                <a:solidFill>
                  <a:schemeClr val="bg1"/>
                </a:solidFill>
              </a:rPr>
              <a:t> та папки</a:t>
            </a:r>
          </a:p>
        </p:txBody>
      </p:sp>
      <p:grpSp>
        <p:nvGrpSpPr>
          <p:cNvPr id="11" name="Групувати 10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12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5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803497"/>
            <a:ext cx="2664296" cy="228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6195" name="Picture 3" descr="D:\Downloads\files-word_511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88" y="3929066"/>
            <a:ext cx="2290907" cy="229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/>
          </p:cNvSpPr>
          <p:nvPr/>
        </p:nvSpPr>
        <p:spPr>
          <a:xfrm>
            <a:off x="7010400" y="6381750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182956-BE33-4A64-A206-64CAC49CF8C5}" type="slidenum"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9" name="Group 127"/>
          <p:cNvGraphicFramePr>
            <a:graphicFrameLocks noGrp="1"/>
          </p:cNvGraphicFramePr>
          <p:nvPr/>
        </p:nvGraphicFramePr>
        <p:xfrm>
          <a:off x="2209800" y="3214688"/>
          <a:ext cx="4371975" cy="459360"/>
        </p:xfrm>
        <a:graphic>
          <a:graphicData uri="http://schemas.openxmlformats.org/drawingml/2006/table">
            <a:tbl>
              <a:tblPr/>
              <a:tblGrid>
                <a:gridCol w="3368675"/>
                <a:gridCol w="295275"/>
                <a:gridCol w="708025"/>
              </a:tblGrid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Реферат по історії</a:t>
                      </a:r>
                    </a:p>
                  </a:txBody>
                  <a:tcPr marL="5400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doc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0" name="AutoShape 42"/>
          <p:cNvSpPr>
            <a:spLocks noChangeArrowheads="1"/>
          </p:cNvSpPr>
          <p:nvPr/>
        </p:nvSpPr>
        <p:spPr bwMode="auto">
          <a:xfrm>
            <a:off x="1236663" y="2389188"/>
            <a:ext cx="3155950" cy="582612"/>
          </a:xfrm>
          <a:prstGeom prst="wedgeRoundRectCallout">
            <a:avLst>
              <a:gd name="adj1" fmla="val 14889"/>
              <a:gd name="adj2" fmla="val 97958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 sz="2400" b="0" dirty="0"/>
              <a:t>персональне ім’я</a:t>
            </a:r>
          </a:p>
        </p:txBody>
      </p:sp>
      <p:sp>
        <p:nvSpPr>
          <p:cNvPr id="11" name="AutoShape 43"/>
          <p:cNvSpPr>
            <a:spLocks noChangeArrowheads="1"/>
          </p:cNvSpPr>
          <p:nvPr/>
        </p:nvSpPr>
        <p:spPr bwMode="auto">
          <a:xfrm>
            <a:off x="6151563" y="2239963"/>
            <a:ext cx="2208212" cy="823912"/>
          </a:xfrm>
          <a:prstGeom prst="wedgeRoundRectCallout">
            <a:avLst>
              <a:gd name="adj1" fmla="val -42093"/>
              <a:gd name="adj2" fmla="val 85259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 sz="2400" dirty="0" smtClean="0"/>
              <a:t>р</a:t>
            </a:r>
            <a:r>
              <a:rPr lang="uk-UA" sz="2400" b="0" dirty="0" smtClean="0"/>
              <a:t>озширення</a:t>
            </a:r>
          </a:p>
          <a:p>
            <a:pPr algn="ctr">
              <a:defRPr/>
            </a:pPr>
            <a:r>
              <a:rPr lang="uk-UA" sz="2400" dirty="0" smtClean="0"/>
              <a:t>Вказує на тип</a:t>
            </a:r>
            <a:endParaRPr lang="uk-UA" sz="2400" b="0" dirty="0"/>
          </a:p>
        </p:txBody>
      </p:sp>
      <p:graphicFrame>
        <p:nvGraphicFramePr>
          <p:cNvPr id="12" name="Group 131"/>
          <p:cNvGraphicFramePr>
            <a:graphicFrameLocks noGrp="1"/>
          </p:cNvGraphicFramePr>
          <p:nvPr/>
        </p:nvGraphicFramePr>
        <p:xfrm>
          <a:off x="571472" y="3786190"/>
          <a:ext cx="7823200" cy="2773680"/>
        </p:xfrm>
        <a:graphic>
          <a:graphicData uri="http://schemas.openxmlformats.org/drawingml/2006/table">
            <a:tbl>
              <a:tblPr/>
              <a:tblGrid>
                <a:gridCol w="3724275"/>
                <a:gridCol w="4098925"/>
              </a:tblGrid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Виконувані програми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.exe, .com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Текст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.txt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Документ (текст + малюнок + …)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.doc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Малюнки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.bmp, .gif, .jpg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Звук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.wav, .mid, .mp3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Відеофільми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.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avi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, .mpg, .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wmv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Тексти програм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.pas, .c, .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cpp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, .bas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3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24" name="Picture 29" descr="3D_2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26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862887" cy="563563"/>
          </a:xfrm>
        </p:spPr>
        <p:txBody>
          <a:bodyPr/>
          <a:lstStyle/>
          <a:p>
            <a:pPr eaLnBrk="1" hangingPunct="1"/>
            <a:r>
              <a:rPr lang="ru-RU" sz="2400" b="1" dirty="0" err="1" smtClean="0">
                <a:solidFill>
                  <a:schemeClr val="bg1"/>
                </a:solidFill>
              </a:rPr>
              <a:t>Ім</a:t>
            </a:r>
            <a:r>
              <a:rPr lang="en-US" sz="2400" b="1" dirty="0" smtClean="0">
                <a:solidFill>
                  <a:schemeClr val="bg1"/>
                </a:solidFill>
              </a:rPr>
              <a:t>’</a:t>
            </a:r>
            <a:r>
              <a:rPr lang="uk-UA" sz="2400" b="1" dirty="0" smtClean="0">
                <a:solidFill>
                  <a:schemeClr val="bg1"/>
                </a:solidFill>
              </a:rPr>
              <a:t>я файлу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214414" y="1214422"/>
            <a:ext cx="7740902" cy="892552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r>
              <a:rPr lang="uk-UA" sz="2600" b="1" dirty="0" smtClean="0"/>
              <a:t>Ім’я </a:t>
            </a:r>
            <a:r>
              <a:rPr lang="uk-UA" sz="2600" b="1" dirty="0"/>
              <a:t>файлу:</a:t>
            </a:r>
            <a:r>
              <a:rPr lang="uk-UA" sz="2600" dirty="0"/>
              <a:t/>
            </a:r>
            <a:br>
              <a:rPr lang="uk-UA" sz="2600" dirty="0"/>
            </a:br>
            <a:r>
              <a:rPr lang="uk-UA" sz="2600" dirty="0"/>
              <a:t>    255 символів, </a:t>
            </a:r>
            <a:r>
              <a:rPr lang="uk-UA" sz="2600" b="0" dirty="0"/>
              <a:t>не можна</a:t>
            </a:r>
            <a:r>
              <a:rPr lang="ru-RU" sz="2600" b="0" dirty="0"/>
              <a:t> </a:t>
            </a:r>
            <a:r>
              <a:rPr lang="ru-RU" sz="2600" b="1" dirty="0">
                <a:solidFill>
                  <a:srgbClr val="FF0000"/>
                </a:solidFill>
                <a:latin typeface="Courier New" pitchFamily="49" charset="0"/>
              </a:rPr>
              <a:t>\ </a:t>
            </a:r>
            <a:r>
              <a:rPr lang="en-US" sz="2600" b="1" dirty="0">
                <a:solidFill>
                  <a:srgbClr val="FF0000"/>
                </a:solidFill>
                <a:latin typeface="Courier New" pitchFamily="49" charset="0"/>
              </a:rPr>
              <a:t>/</a:t>
            </a:r>
            <a:r>
              <a:rPr lang="ru-RU" sz="26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latin typeface="Courier New" pitchFamily="49" charset="0"/>
              </a:rPr>
              <a:t>:</a:t>
            </a:r>
            <a:r>
              <a:rPr lang="ru-RU" sz="26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latin typeface="Courier New" pitchFamily="49" charset="0"/>
              </a:rPr>
              <a:t>*</a:t>
            </a:r>
            <a:r>
              <a:rPr lang="ru-RU" sz="26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latin typeface="Courier New" pitchFamily="49" charset="0"/>
              </a:rPr>
              <a:t>?</a:t>
            </a:r>
            <a:r>
              <a:rPr lang="ru-RU" sz="26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latin typeface="Courier New" pitchFamily="49" charset="0"/>
              </a:rPr>
              <a:t>”</a:t>
            </a:r>
            <a:r>
              <a:rPr lang="ru-RU" sz="26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latin typeface="Courier New" pitchFamily="49" charset="0"/>
              </a:rPr>
              <a:t>&lt;</a:t>
            </a:r>
            <a:r>
              <a:rPr lang="ru-RU" sz="26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latin typeface="Courier New" pitchFamily="49" charset="0"/>
              </a:rPr>
              <a:t>&gt;</a:t>
            </a:r>
            <a:r>
              <a:rPr lang="ru-RU" sz="26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latin typeface="Courier New" pitchFamily="49" charset="0"/>
              </a:rPr>
              <a:t>|</a:t>
            </a:r>
            <a:endParaRPr lang="ru-RU" sz="2600" b="1" dirty="0">
              <a:solidFill>
                <a:srgbClr val="FF0000"/>
              </a:solidFill>
              <a:latin typeface="Courier New" pitchFamily="49" charset="0"/>
            </a:endParaRPr>
          </a:p>
        </p:txBody>
      </p:sp>
      <p:grpSp>
        <p:nvGrpSpPr>
          <p:cNvPr id="14" name="Групувати 13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15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4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576262" y="1214422"/>
            <a:ext cx="856773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60363" algn="just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uk-UA" sz="2400" b="1" i="1" dirty="0">
                <a:latin typeface="Verdana" pitchFamily="34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Verdana" pitchFamily="34" charset="0"/>
              </a:rPr>
              <a:t>Формат файлу</a:t>
            </a:r>
            <a:r>
              <a:rPr lang="ru-RU" sz="2400" b="1" i="1" dirty="0" smtClean="0">
                <a:latin typeface="Verdana" pitchFamily="34" charset="0"/>
              </a:rPr>
              <a:t> — </a:t>
            </a:r>
            <a:r>
              <a:rPr lang="ru-RU" sz="2400" b="1" i="1" dirty="0" err="1" smtClean="0">
                <a:latin typeface="Verdana" pitchFamily="34" charset="0"/>
              </a:rPr>
              <a:t>визначений</a:t>
            </a:r>
            <a:r>
              <a:rPr lang="ru-RU" sz="2400" b="1" i="1" dirty="0" smtClean="0">
                <a:latin typeface="Verdana" pitchFamily="34" charset="0"/>
              </a:rPr>
              <a:t> порядок (шаблон) </a:t>
            </a:r>
            <a:r>
              <a:rPr lang="ru-RU" sz="2400" b="1" i="1" dirty="0" err="1" smtClean="0">
                <a:latin typeface="Verdana" pitchFamily="34" charset="0"/>
              </a:rPr>
              <a:t>розміщення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знаків</a:t>
            </a:r>
            <a:r>
              <a:rPr lang="ru-RU" sz="2400" b="1" i="1" dirty="0" smtClean="0">
                <a:latin typeface="Verdana" pitchFamily="34" charset="0"/>
              </a:rPr>
              <a:t> (</a:t>
            </a:r>
            <a:r>
              <a:rPr lang="ru-RU" sz="2400" b="1" i="1" dirty="0" err="1" smtClean="0">
                <a:latin typeface="Verdana" pitchFamily="34" charset="0"/>
              </a:rPr>
              <a:t>символів</a:t>
            </a:r>
            <a:r>
              <a:rPr lang="ru-RU" sz="2400" b="1" i="1" dirty="0" smtClean="0">
                <a:latin typeface="Verdana" pitchFamily="34" charset="0"/>
              </a:rPr>
              <a:t>) у </a:t>
            </a:r>
            <a:r>
              <a:rPr lang="ru-RU" sz="2400" b="1" i="1" dirty="0" err="1" smtClean="0">
                <a:latin typeface="Verdana" pitchFamily="34" charset="0"/>
              </a:rPr>
              <a:t>файлі</a:t>
            </a:r>
            <a:r>
              <a:rPr lang="ru-RU" sz="2400" b="1" i="1" dirty="0" smtClean="0">
                <a:latin typeface="Verdana" pitchFamily="34" charset="0"/>
              </a:rPr>
              <a:t>, </a:t>
            </a:r>
            <a:r>
              <a:rPr lang="ru-RU" sz="2400" b="1" i="1" dirty="0" err="1" smtClean="0">
                <a:latin typeface="Verdana" pitchFamily="34" charset="0"/>
              </a:rPr>
              <a:t>що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його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використовують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програми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під</a:t>
            </a:r>
            <a:r>
              <a:rPr lang="ru-RU" sz="2400" b="1" i="1" dirty="0" smtClean="0">
                <a:latin typeface="Verdana" pitchFamily="34" charset="0"/>
              </a:rPr>
              <a:t> час </a:t>
            </a:r>
            <a:r>
              <a:rPr lang="ru-RU" sz="2400" b="1" i="1" dirty="0" err="1" smtClean="0">
                <a:latin typeface="Verdana" pitchFamily="34" charset="0"/>
              </a:rPr>
              <a:t>записування</a:t>
            </a:r>
            <a:r>
              <a:rPr lang="ru-RU" sz="2400" b="1" i="1" dirty="0" smtClean="0">
                <a:latin typeface="Verdana" pitchFamily="34" charset="0"/>
              </a:rPr>
              <a:t> та </a:t>
            </a:r>
            <a:r>
              <a:rPr lang="ru-RU" sz="2400" b="1" i="1" dirty="0" err="1" smtClean="0">
                <a:latin typeface="Verdana" pitchFamily="34" charset="0"/>
              </a:rPr>
              <a:t>зчитування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даних</a:t>
            </a:r>
            <a:r>
              <a:rPr lang="ru-RU" sz="2400" b="1" i="1" dirty="0" smtClean="0">
                <a:latin typeface="Verdana" pitchFamily="34" charset="0"/>
              </a:rPr>
              <a:t>.</a:t>
            </a:r>
            <a:endParaRPr lang="uk-UA" sz="2400" b="1" i="1" dirty="0">
              <a:latin typeface="Verdana" pitchFamily="34" charset="0"/>
            </a:endParaRPr>
          </a:p>
        </p:txBody>
      </p:sp>
      <p:sp>
        <p:nvSpPr>
          <p:cNvPr id="6" name="Rectangle 26"/>
          <p:cNvSpPr>
            <a:spLocks noChangeArrowheads="1"/>
          </p:cNvSpPr>
          <p:nvPr/>
        </p:nvSpPr>
        <p:spPr bwMode="auto">
          <a:xfrm>
            <a:off x="576262" y="3000372"/>
            <a:ext cx="856773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60363" algn="just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uk-UA" sz="2400" b="1" i="1" dirty="0">
                <a:latin typeface="Verdana" pitchFamily="34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Verdana" pitchFamily="34" charset="0"/>
              </a:rPr>
              <a:t>Папка (каталог, </a:t>
            </a:r>
            <a:r>
              <a:rPr lang="ru-RU" sz="2400" b="1" i="1" dirty="0" err="1" smtClean="0">
                <a:solidFill>
                  <a:srgbClr val="FF0000"/>
                </a:solidFill>
                <a:latin typeface="Verdana" pitchFamily="34" charset="0"/>
              </a:rPr>
              <a:t>директорія</a:t>
            </a:r>
            <a:r>
              <a:rPr lang="ru-RU" sz="2400" b="1" i="1" dirty="0" smtClean="0">
                <a:solidFill>
                  <a:srgbClr val="FF0000"/>
                </a:solidFill>
                <a:latin typeface="Verdana" pitchFamily="34" charset="0"/>
              </a:rPr>
              <a:t>) </a:t>
            </a:r>
            <a:r>
              <a:rPr lang="ru-RU" sz="2400" b="1" i="1" dirty="0" smtClean="0">
                <a:latin typeface="Verdana" pitchFamily="34" charset="0"/>
              </a:rPr>
              <a:t>—</a:t>
            </a:r>
            <a:r>
              <a:rPr lang="ru-RU" sz="2400" b="1" i="1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це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об’єкт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операційної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системи</a:t>
            </a:r>
            <a:r>
              <a:rPr lang="ru-RU" sz="2400" b="1" i="1" dirty="0" smtClean="0">
                <a:latin typeface="Verdana" pitchFamily="34" charset="0"/>
              </a:rPr>
              <a:t>, </a:t>
            </a:r>
            <a:r>
              <a:rPr lang="ru-RU" sz="2400" b="1" i="1" dirty="0" err="1" smtClean="0">
                <a:latin typeface="Verdana" pitchFamily="34" charset="0"/>
              </a:rPr>
              <a:t>який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використовують</a:t>
            </a:r>
            <a:r>
              <a:rPr lang="ru-RU" sz="2400" b="1" i="1" dirty="0" smtClean="0">
                <a:latin typeface="Verdana" pitchFamily="34" charset="0"/>
              </a:rPr>
              <a:t> для </a:t>
            </a:r>
            <a:r>
              <a:rPr lang="ru-RU" sz="2400" b="1" i="1" dirty="0" err="1" smtClean="0">
                <a:latin typeface="Verdana" pitchFamily="34" charset="0"/>
              </a:rPr>
              <a:t>зберігання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файлів</a:t>
            </a:r>
            <a:r>
              <a:rPr lang="ru-RU" sz="2400" b="1" i="1" dirty="0" smtClean="0">
                <a:latin typeface="Verdana" pitchFamily="34" charset="0"/>
              </a:rPr>
              <a:t> та </a:t>
            </a:r>
            <a:r>
              <a:rPr lang="ru-RU" sz="2400" b="1" i="1" dirty="0" err="1" smtClean="0">
                <a:latin typeface="Verdana" pitchFamily="34" charset="0"/>
              </a:rPr>
              <a:t>інших</a:t>
            </a:r>
            <a:r>
              <a:rPr lang="ru-RU" sz="2400" b="1" i="1" dirty="0" smtClean="0">
                <a:latin typeface="Verdana" pitchFamily="34" charset="0"/>
              </a:rPr>
              <a:t> папок </a:t>
            </a:r>
            <a:r>
              <a:rPr lang="ru-RU" sz="2400" b="1" i="1" dirty="0" err="1" smtClean="0">
                <a:latin typeface="Verdana" pitchFamily="34" charset="0"/>
              </a:rPr>
              <a:t>і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впорядкування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їх</a:t>
            </a:r>
            <a:r>
              <a:rPr lang="ru-RU" sz="2400" b="1" i="1" dirty="0" smtClean="0">
                <a:latin typeface="Verdana" pitchFamily="34" charset="0"/>
              </a:rPr>
              <a:t> на диску та яка </a:t>
            </a:r>
            <a:r>
              <a:rPr lang="ru-RU" sz="2400" b="1" i="1" dirty="0" err="1" smtClean="0">
                <a:latin typeface="Verdana" pitchFamily="34" charset="0"/>
              </a:rPr>
              <a:t>відображається</a:t>
            </a:r>
            <a:r>
              <a:rPr lang="ru-RU" sz="2400" b="1" i="1" dirty="0" smtClean="0">
                <a:latin typeface="Verdana" pitchFamily="34" charset="0"/>
              </a:rPr>
              <a:t> на </a:t>
            </a:r>
            <a:r>
              <a:rPr lang="ru-RU" sz="2400" b="1" i="1" dirty="0" err="1" smtClean="0">
                <a:latin typeface="Verdana" pitchFamily="34" charset="0"/>
              </a:rPr>
              <a:t>екрані</a:t>
            </a:r>
            <a:r>
              <a:rPr lang="ru-RU" sz="2400" b="1" i="1" dirty="0" smtClean="0">
                <a:latin typeface="Verdana" pitchFamily="34" charset="0"/>
              </a:rPr>
              <a:t> за </a:t>
            </a:r>
            <a:r>
              <a:rPr lang="ru-RU" sz="2400" b="1" i="1" dirty="0" err="1" smtClean="0">
                <a:latin typeface="Verdana" pitchFamily="34" charset="0"/>
              </a:rPr>
              <a:t>допомогою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спеціального</a:t>
            </a:r>
            <a:r>
              <a:rPr lang="ru-RU" sz="2400" b="1" i="1" dirty="0" smtClean="0">
                <a:latin typeface="Verdana" pitchFamily="34" charset="0"/>
              </a:rPr>
              <a:t> значка, </a:t>
            </a:r>
            <a:r>
              <a:rPr lang="ru-RU" sz="2400" b="1" i="1" dirty="0" err="1" smtClean="0">
                <a:latin typeface="Verdana" pitchFamily="34" charset="0"/>
              </a:rPr>
              <a:t>що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має</a:t>
            </a:r>
            <a:r>
              <a:rPr lang="ru-RU" sz="2400" b="1" i="1" dirty="0" smtClean="0">
                <a:latin typeface="Verdana" pitchFamily="34" charset="0"/>
              </a:rPr>
              <a:t> </a:t>
            </a:r>
            <a:r>
              <a:rPr lang="ru-RU" sz="2400" b="1" i="1" dirty="0" err="1" smtClean="0">
                <a:latin typeface="Verdana" pitchFamily="34" charset="0"/>
              </a:rPr>
              <a:t>вигляд</a:t>
            </a:r>
            <a:r>
              <a:rPr lang="ru-RU" sz="2400" b="1" i="1" dirty="0" smtClean="0">
                <a:latin typeface="Verdana" pitchFamily="34" charset="0"/>
              </a:rPr>
              <a:t>   </a:t>
            </a:r>
            <a:r>
              <a:rPr lang="ru-RU" sz="2400" b="1" i="1" dirty="0" err="1" smtClean="0">
                <a:latin typeface="Verdana" pitchFamily="34" charset="0"/>
              </a:rPr>
              <a:t>канцелярської</a:t>
            </a:r>
            <a:r>
              <a:rPr lang="ru-RU" sz="2400" b="1" i="1" dirty="0" smtClean="0">
                <a:latin typeface="Verdana" pitchFamily="34" charset="0"/>
              </a:rPr>
              <a:t> папки.</a:t>
            </a:r>
            <a:endParaRPr lang="uk-UA" sz="2400" b="1" i="1" dirty="0">
              <a:latin typeface="Verdana" pitchFamily="34" charset="0"/>
            </a:endParaRPr>
          </a:p>
        </p:txBody>
      </p: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9" name="Picture 29" descr="3D_2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11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862887" cy="563563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bg1"/>
                </a:solidFill>
              </a:rPr>
              <a:t>Запуск </a:t>
            </a:r>
            <a:r>
              <a:rPr lang="ru-RU" sz="2400" b="1" dirty="0" err="1" smtClean="0">
                <a:solidFill>
                  <a:schemeClr val="bg1"/>
                </a:solidFill>
              </a:rPr>
              <a:t>програм</a:t>
            </a:r>
            <a:r>
              <a:rPr lang="ru-RU" sz="2400" b="1" dirty="0" smtClean="0">
                <a:solidFill>
                  <a:schemeClr val="bg1"/>
                </a:solidFill>
              </a:rPr>
              <a:t> на </a:t>
            </a:r>
            <a:r>
              <a:rPr lang="ru-RU" sz="2400" b="1" dirty="0" err="1" smtClean="0">
                <a:solidFill>
                  <a:schemeClr val="bg1"/>
                </a:solidFill>
              </a:rPr>
              <a:t>виконання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ru-RU" sz="2400" b="1" dirty="0" err="1" smtClean="0">
                <a:solidFill>
                  <a:schemeClr val="bg1"/>
                </a:solidFill>
              </a:rPr>
              <a:t>Файли</a:t>
            </a:r>
            <a:r>
              <a:rPr lang="ru-RU" sz="2400" b="1" dirty="0" smtClean="0">
                <a:solidFill>
                  <a:schemeClr val="bg1"/>
                </a:solidFill>
              </a:rPr>
              <a:t> та папки</a:t>
            </a:r>
          </a:p>
        </p:txBody>
      </p:sp>
      <p:pic>
        <p:nvPicPr>
          <p:cNvPr id="12" name="Picture 2" descr="E:\Робота\Вчитель Інформатики\~~~Сайт~~~\teach-inf.at.ua\FTP\Images\menu\my_documents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521" y="5331376"/>
            <a:ext cx="1484784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увати 13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15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5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5508" name="Rectangle 4"/>
          <p:cNvSpPr>
            <a:spLocks noChangeArrowheads="1"/>
          </p:cNvSpPr>
          <p:nvPr/>
        </p:nvSpPr>
        <p:spPr bwMode="auto">
          <a:xfrm>
            <a:off x="1428728" y="928670"/>
            <a:ext cx="8385175" cy="42565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marL="354013" indent="-354013"/>
            <a:r>
              <a:rPr lang="en-US" sz="2200" b="1" dirty="0">
                <a:solidFill>
                  <a:srgbClr val="FF0000"/>
                </a:solidFill>
              </a:rPr>
              <a:t>A:, B: </a:t>
            </a:r>
            <a:r>
              <a:rPr lang="uk-UA" sz="2200" b="0" dirty="0"/>
              <a:t>дискети</a:t>
            </a:r>
          </a:p>
          <a:p>
            <a:pPr marL="354013" indent="-354013"/>
            <a:endParaRPr lang="uk-UA" sz="2200" dirty="0">
              <a:solidFill>
                <a:schemeClr val="accent2"/>
              </a:solidFill>
            </a:endParaRPr>
          </a:p>
          <a:p>
            <a:pPr marL="354013" indent="-354013"/>
            <a:endParaRPr lang="en-US" sz="2200" dirty="0">
              <a:solidFill>
                <a:schemeClr val="accent2"/>
              </a:solidFill>
            </a:endParaRPr>
          </a:p>
          <a:p>
            <a:pPr marL="354013" indent="-354013"/>
            <a:endParaRPr lang="en-US" sz="2200" dirty="0">
              <a:solidFill>
                <a:schemeClr val="accent2"/>
              </a:solidFill>
            </a:endParaRPr>
          </a:p>
          <a:p>
            <a:pPr marL="354013" indent="-354013"/>
            <a:endParaRPr lang="en-US" sz="2200" dirty="0">
              <a:solidFill>
                <a:schemeClr val="accent2"/>
              </a:solidFill>
            </a:endParaRPr>
          </a:p>
          <a:p>
            <a:pPr marL="354013" indent="-354013"/>
            <a:r>
              <a:rPr lang="en-US" sz="2200" b="1" dirty="0">
                <a:solidFill>
                  <a:srgbClr val="FF0000"/>
                </a:solidFill>
              </a:rPr>
              <a:t>C:</a:t>
            </a:r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uk-UA" sz="2200" b="0" dirty="0"/>
              <a:t>вінчестер, завантажувальний диск</a:t>
            </a:r>
          </a:p>
          <a:p>
            <a:pPr marL="354013" indent="-354013"/>
            <a:endParaRPr lang="ru-RU" sz="2200" b="0" dirty="0"/>
          </a:p>
          <a:p>
            <a:pPr marL="354013" indent="-354013"/>
            <a:endParaRPr lang="ru-RU" sz="2200" b="0" dirty="0"/>
          </a:p>
          <a:p>
            <a:pPr marL="354013" indent="-354013"/>
            <a:endParaRPr lang="ru-RU" sz="2200" b="0" dirty="0"/>
          </a:p>
          <a:p>
            <a:pPr marL="354013" indent="-354013"/>
            <a:endParaRPr lang="ru-RU" sz="2200" b="0" dirty="0">
              <a:solidFill>
                <a:schemeClr val="accent2"/>
              </a:solidFill>
            </a:endParaRPr>
          </a:p>
          <a:p>
            <a:pPr marL="354013" indent="-354013">
              <a:spcBef>
                <a:spcPct val="30000"/>
              </a:spcBef>
            </a:pPr>
            <a:r>
              <a:rPr lang="en-US" sz="2200" b="1" dirty="0">
                <a:solidFill>
                  <a:srgbClr val="FF0000"/>
                </a:solidFill>
              </a:rPr>
              <a:t>D: … Z:</a:t>
            </a:r>
            <a:r>
              <a:rPr lang="ru-RU" sz="2200" b="1" dirty="0">
                <a:solidFill>
                  <a:srgbClr val="FF0000"/>
                </a:solidFill>
              </a:rPr>
              <a:t> </a:t>
            </a:r>
            <a:r>
              <a:rPr lang="uk-UA" sz="2200" b="0" dirty="0"/>
              <a:t>вінчестер</a:t>
            </a:r>
            <a:r>
              <a:rPr lang="ru-RU" sz="2200" b="0" dirty="0"/>
              <a:t>, </a:t>
            </a:r>
            <a:r>
              <a:rPr lang="en-US" sz="2200" b="0" dirty="0"/>
              <a:t>CD, DVD, </a:t>
            </a:r>
            <a:r>
              <a:rPr lang="uk-UA" sz="2200" b="0" dirty="0"/>
              <a:t>флеш-диск</a:t>
            </a:r>
            <a:r>
              <a:rPr lang="ru-RU" sz="2200" b="0" dirty="0"/>
              <a:t>, </a:t>
            </a:r>
            <a:r>
              <a:rPr lang="en-US" sz="2200" b="0" dirty="0"/>
              <a:t/>
            </a:r>
            <a:br>
              <a:rPr lang="en-US" sz="2200" b="0" dirty="0"/>
            </a:br>
            <a:r>
              <a:rPr lang="en-US" sz="2200" b="0" dirty="0"/>
              <a:t>         </a:t>
            </a:r>
            <a:r>
              <a:rPr lang="ru-RU" sz="2200" b="0" dirty="0" err="1"/>
              <a:t>мереживий</a:t>
            </a:r>
            <a:r>
              <a:rPr lang="ru-RU" sz="2200" b="0" dirty="0"/>
              <a:t> диск</a:t>
            </a:r>
            <a:r>
              <a:rPr lang="en-US" sz="2200" b="0" dirty="0"/>
              <a:t> (</a:t>
            </a:r>
            <a:r>
              <a:rPr lang="en-US" sz="2200" dirty="0">
                <a:solidFill>
                  <a:schemeClr val="accent2"/>
                </a:solidFill>
                <a:latin typeface="Courier New" pitchFamily="49" charset="0"/>
              </a:rPr>
              <a:t>X: </a:t>
            </a:r>
            <a:r>
              <a:rPr lang="ru-RU" sz="2200" dirty="0">
                <a:solidFill>
                  <a:schemeClr val="accent2"/>
                </a:solidFill>
                <a:latin typeface="Courier New" pitchFamily="49" charset="0"/>
              </a:rPr>
              <a:t> </a:t>
            </a:r>
            <a:r>
              <a:rPr lang="en-US" sz="2200" dirty="0">
                <a:solidFill>
                  <a:schemeClr val="accent2"/>
                </a:solidFill>
                <a:latin typeface="Courier New" pitchFamily="49" charset="0"/>
              </a:rPr>
              <a:t>\\SERVER\</a:t>
            </a:r>
            <a:r>
              <a:rPr lang="uk-UA" sz="2200" dirty="0">
                <a:solidFill>
                  <a:schemeClr val="accent2"/>
                </a:solidFill>
                <a:latin typeface="Courier New" pitchFamily="49" charset="0"/>
              </a:rPr>
              <a:t>Ігри</a:t>
            </a:r>
            <a:r>
              <a:rPr lang="en-US" sz="2200" b="0" dirty="0"/>
              <a:t>)</a:t>
            </a:r>
            <a:endParaRPr lang="ru-RU" sz="2200" b="0" dirty="0"/>
          </a:p>
        </p:txBody>
      </p:sp>
      <p:pic>
        <p:nvPicPr>
          <p:cNvPr id="40550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1285860"/>
            <a:ext cx="1493837" cy="1350963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pic>
        <p:nvPicPr>
          <p:cNvPr id="40551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97294" y="1379523"/>
            <a:ext cx="1992312" cy="1122362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sp>
        <p:nvSpPr>
          <p:cNvPr id="405514" name="AutoShape 10"/>
          <p:cNvSpPr>
            <a:spLocks noChangeArrowheads="1"/>
          </p:cNvSpPr>
          <p:nvPr/>
        </p:nvSpPr>
        <p:spPr bwMode="auto">
          <a:xfrm>
            <a:off x="5321281" y="1320785"/>
            <a:ext cx="1674813" cy="442913"/>
          </a:xfrm>
          <a:prstGeom prst="wedgeRoundRectCallout">
            <a:avLst>
              <a:gd name="adj1" fmla="val -43745"/>
              <a:gd name="adj2" fmla="val 87991"/>
              <a:gd name="adj3" fmla="val 16667"/>
            </a:avLst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/>
              <a:t>дисковод</a:t>
            </a:r>
          </a:p>
        </p:txBody>
      </p:sp>
      <p:pic>
        <p:nvPicPr>
          <p:cNvPr id="405515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02019" y="2995598"/>
            <a:ext cx="1954212" cy="13017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pic>
        <p:nvPicPr>
          <p:cNvPr id="405516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381" y="2590785"/>
            <a:ext cx="1876425" cy="16573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graphicFrame>
        <p:nvGraphicFramePr>
          <p:cNvPr id="405551" name="Group 47"/>
          <p:cNvGraphicFramePr>
            <a:graphicFrameLocks noGrp="1"/>
          </p:cNvGraphicFramePr>
          <p:nvPr/>
        </p:nvGraphicFramePr>
        <p:xfrm>
          <a:off x="2022456" y="3044810"/>
          <a:ext cx="669925" cy="1188720"/>
        </p:xfrm>
        <a:graphic>
          <a:graphicData uri="http://schemas.openxmlformats.org/drawingml/2006/table">
            <a:tbl>
              <a:tblPr/>
              <a:tblGrid>
                <a:gridCol w="669925"/>
              </a:tblGrid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C: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D: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E: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05544" name="AutoShape 40"/>
          <p:cNvSpPr>
            <a:spLocks noChangeArrowheads="1"/>
          </p:cNvSpPr>
          <p:nvPr/>
        </p:nvSpPr>
        <p:spPr bwMode="auto">
          <a:xfrm>
            <a:off x="2760644" y="3440098"/>
            <a:ext cx="587375" cy="317500"/>
          </a:xfrm>
          <a:prstGeom prst="rightArrow">
            <a:avLst>
              <a:gd name="adj1" fmla="val 50000"/>
              <a:gd name="adj2" fmla="val 46250"/>
            </a:avLst>
          </a:prstGeom>
          <a:solidFill>
            <a:schemeClr val="accent2"/>
          </a:solidFill>
          <a:ln w="12700">
            <a:noFill/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05545" name="Picture 4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31919" y="5229210"/>
            <a:ext cx="1954212" cy="13017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pic>
        <p:nvPicPr>
          <p:cNvPr id="405546" name="Picture 4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71894" y="5186348"/>
            <a:ext cx="1317625" cy="131762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pic>
        <p:nvPicPr>
          <p:cNvPr id="405547" name="Picture 4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3450071">
            <a:off x="4942682" y="5183981"/>
            <a:ext cx="1384300" cy="146208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pic>
        <p:nvPicPr>
          <p:cNvPr id="405548" name="Picture 4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83444" y="5391135"/>
            <a:ext cx="1368425" cy="1106488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sp>
        <p:nvSpPr>
          <p:cNvPr id="405550" name="AutoShape 46"/>
          <p:cNvSpPr>
            <a:spLocks noChangeArrowheads="1"/>
          </p:cNvSpPr>
          <p:nvPr/>
        </p:nvSpPr>
        <p:spPr bwMode="auto">
          <a:xfrm>
            <a:off x="4587856" y="4856148"/>
            <a:ext cx="241300" cy="144462"/>
          </a:xfrm>
          <a:prstGeom prst="rightArrow">
            <a:avLst>
              <a:gd name="adj1" fmla="val 50000"/>
              <a:gd name="adj2" fmla="val 41758"/>
            </a:avLst>
          </a:prstGeom>
          <a:solidFill>
            <a:srgbClr val="FF0000"/>
          </a:solidFill>
          <a:ln w="12700">
            <a:noFill/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8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19" name="Picture 29" descr="3D_27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21" name="Rectangle 31"/>
          <p:cNvSpPr txBox="1">
            <a:spLocks noChangeArrowheads="1"/>
          </p:cNvSpPr>
          <p:nvPr/>
        </p:nvSpPr>
        <p:spPr>
          <a:xfrm>
            <a:off x="1042988" y="260350"/>
            <a:ext cx="7862887" cy="5635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Логічні диски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3" name="Групувати 22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24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12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5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5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5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05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05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05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05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0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0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055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0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0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0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0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0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8" grpId="0" build="p"/>
      <p:bldP spid="405514" grpId="0" animBg="1"/>
      <p:bldP spid="405544" grpId="0" animBg="1"/>
      <p:bldP spid="4055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7"/>
          <p:cNvSpPr>
            <a:spLocks noChangeArrowheads="1"/>
          </p:cNvSpPr>
          <p:nvPr/>
        </p:nvSpPr>
        <p:spPr bwMode="auto">
          <a:xfrm>
            <a:off x="357158" y="2714620"/>
            <a:ext cx="8421688" cy="95408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Вкладена папка (підкаталог) </a:t>
            </a:r>
            <a:r>
              <a:rPr lang="uk-UA" sz="2800" b="0" dirty="0"/>
              <a:t>– це папка, розміщена всередині іншої папки</a:t>
            </a:r>
            <a:r>
              <a:rPr lang="ru-RU" sz="2800" b="0" dirty="0"/>
              <a:t>.</a:t>
            </a:r>
            <a:endParaRPr lang="ru-RU" sz="2800" b="0" dirty="0">
              <a:solidFill>
                <a:schemeClr val="accent2"/>
              </a:solidFill>
            </a:endParaRPr>
          </a:p>
        </p:txBody>
      </p:sp>
      <p:grpSp>
        <p:nvGrpSpPr>
          <p:cNvPr id="2" name="Group 146"/>
          <p:cNvGrpSpPr>
            <a:grpSpLocks/>
          </p:cNvGrpSpPr>
          <p:nvPr/>
        </p:nvGrpSpPr>
        <p:grpSpPr bwMode="auto">
          <a:xfrm>
            <a:off x="388908" y="3790945"/>
            <a:ext cx="8405813" cy="2479675"/>
            <a:chOff x="312" y="954"/>
            <a:chExt cx="5295" cy="1562"/>
          </a:xfrm>
        </p:grpSpPr>
        <p:grpSp>
          <p:nvGrpSpPr>
            <p:cNvPr id="3" name="Group 144"/>
            <p:cNvGrpSpPr>
              <a:grpSpLocks/>
            </p:cNvGrpSpPr>
            <p:nvPr/>
          </p:nvGrpSpPr>
          <p:grpSpPr bwMode="auto">
            <a:xfrm>
              <a:off x="2438" y="1091"/>
              <a:ext cx="1204" cy="285"/>
              <a:chOff x="2438" y="1091"/>
              <a:chExt cx="1204" cy="285"/>
            </a:xfrm>
          </p:grpSpPr>
          <p:pic>
            <p:nvPicPr>
              <p:cNvPr id="6174" name="Picture 11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438" y="1182"/>
                <a:ext cx="370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1" name="Rectangle 13"/>
              <p:cNvSpPr>
                <a:spLocks noChangeArrowheads="1"/>
              </p:cNvSpPr>
              <p:nvPr/>
            </p:nvSpPr>
            <p:spPr bwMode="auto">
              <a:xfrm>
                <a:off x="2839" y="1091"/>
                <a:ext cx="803" cy="264"/>
              </a:xfrm>
              <a:prstGeom prst="rect">
                <a:avLst/>
              </a:prstGeom>
              <a:solidFill>
                <a:srgbClr val="EAEAEA"/>
              </a:solidFill>
              <a:ln w="12700">
                <a:noFill/>
                <a:miter lim="800000"/>
                <a:headEnd/>
                <a:tailEnd type="none" w="lg" len="lg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/>
              <a:lstStyle/>
              <a:p>
                <a:pPr>
                  <a:defRPr/>
                </a:pPr>
                <a:r>
                  <a:rPr lang="ru-RU" sz="2000" dirty="0"/>
                  <a:t>Диск </a:t>
                </a:r>
                <a:r>
                  <a:rPr lang="en-US" sz="2000" dirty="0"/>
                  <a:t>C:</a:t>
                </a:r>
                <a:endParaRPr lang="ru-RU" sz="2000" dirty="0"/>
              </a:p>
            </p:txBody>
          </p:sp>
        </p:grp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307" y="1664"/>
              <a:ext cx="1432" cy="292"/>
              <a:chOff x="2994" y="1331"/>
              <a:chExt cx="1117" cy="234"/>
            </a:xfrm>
          </p:grpSpPr>
          <p:pic>
            <p:nvPicPr>
              <p:cNvPr id="6172" name="Picture 1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94" y="1331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" name="Rectangle 14"/>
              <p:cNvSpPr>
                <a:spLocks noChangeArrowheads="1"/>
              </p:cNvSpPr>
              <p:nvPr/>
            </p:nvSpPr>
            <p:spPr bwMode="auto">
              <a:xfrm>
                <a:off x="3261" y="1332"/>
                <a:ext cx="850" cy="170"/>
              </a:xfrm>
              <a:prstGeom prst="rect">
                <a:avLst/>
              </a:prstGeom>
              <a:solidFill>
                <a:srgbClr val="EAEAEA"/>
              </a:solidFill>
              <a:ln w="12700">
                <a:noFill/>
                <a:miter lim="800000"/>
                <a:headEnd/>
                <a:tailEnd type="none" w="lg" len="lg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uk-UA" sz="1600"/>
                  <a:t>Документи</a:t>
                </a:r>
                <a:endParaRPr lang="uk-UA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4168" y="1664"/>
              <a:ext cx="1432" cy="291"/>
              <a:chOff x="2994" y="1331"/>
              <a:chExt cx="1117" cy="234"/>
            </a:xfrm>
          </p:grpSpPr>
          <p:pic>
            <p:nvPicPr>
              <p:cNvPr id="6170" name="Picture 21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94" y="1331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Rectangle 22"/>
              <p:cNvSpPr>
                <a:spLocks noChangeArrowheads="1"/>
              </p:cNvSpPr>
              <p:nvPr/>
            </p:nvSpPr>
            <p:spPr bwMode="auto">
              <a:xfrm>
                <a:off x="3261" y="1332"/>
                <a:ext cx="850" cy="170"/>
              </a:xfrm>
              <a:prstGeom prst="rect">
                <a:avLst/>
              </a:prstGeom>
              <a:solidFill>
                <a:srgbClr val="EAEAEA"/>
              </a:solidFill>
              <a:ln w="12700">
                <a:noFill/>
                <a:miter lim="800000"/>
                <a:headEnd/>
                <a:tailEnd type="none" w="lg" len="lg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uk-UA" sz="1600"/>
                  <a:t>Відео</a:t>
                </a:r>
                <a:endParaRPr lang="uk-UA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825" y="2224"/>
              <a:ext cx="971" cy="292"/>
              <a:chOff x="1792" y="1908"/>
              <a:chExt cx="757" cy="234"/>
            </a:xfrm>
          </p:grpSpPr>
          <p:pic>
            <p:nvPicPr>
              <p:cNvPr id="6168" name="Picture 24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792" y="1908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Rectangle 25"/>
              <p:cNvSpPr>
                <a:spLocks noChangeArrowheads="1"/>
              </p:cNvSpPr>
              <p:nvPr/>
            </p:nvSpPr>
            <p:spPr bwMode="auto">
              <a:xfrm>
                <a:off x="2059" y="1909"/>
                <a:ext cx="490" cy="170"/>
              </a:xfrm>
              <a:prstGeom prst="rect">
                <a:avLst/>
              </a:prstGeom>
              <a:solidFill>
                <a:srgbClr val="EAEAEA"/>
              </a:solidFill>
              <a:ln w="12700">
                <a:noFill/>
                <a:miter lim="800000"/>
                <a:headEnd/>
                <a:tailEnd type="none" w="lg" len="lg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1600"/>
                  <a:t>2006</a:t>
                </a:r>
                <a:endParaRPr lang="ru-RU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3395" y="2224"/>
              <a:ext cx="971" cy="292"/>
              <a:chOff x="1792" y="1908"/>
              <a:chExt cx="757" cy="234"/>
            </a:xfrm>
          </p:grpSpPr>
          <p:pic>
            <p:nvPicPr>
              <p:cNvPr id="6166" name="Picture 28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792" y="1908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Rectangle 29"/>
              <p:cNvSpPr>
                <a:spLocks noChangeArrowheads="1"/>
              </p:cNvSpPr>
              <p:nvPr/>
            </p:nvSpPr>
            <p:spPr bwMode="auto">
              <a:xfrm>
                <a:off x="2059" y="1909"/>
                <a:ext cx="490" cy="170"/>
              </a:xfrm>
              <a:prstGeom prst="rect">
                <a:avLst/>
              </a:prstGeom>
              <a:solidFill>
                <a:srgbClr val="EAEAEA"/>
              </a:solidFill>
              <a:ln w="12700">
                <a:noFill/>
                <a:miter lim="800000"/>
                <a:headEnd/>
                <a:tailEnd type="none" w="lg" len="lg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1600"/>
                  <a:t>2007</a:t>
                </a:r>
                <a:endParaRPr lang="ru-RU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sp>
          <p:nvSpPr>
            <p:cNvPr id="6157" name="Line 30"/>
            <p:cNvSpPr>
              <a:spLocks noChangeShapeType="1"/>
            </p:cNvSpPr>
            <p:nvPr/>
          </p:nvSpPr>
          <p:spPr bwMode="auto">
            <a:xfrm>
              <a:off x="3103" y="1402"/>
              <a:ext cx="0" cy="2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8" name="Line 31"/>
            <p:cNvSpPr>
              <a:spLocks noChangeShapeType="1"/>
            </p:cNvSpPr>
            <p:nvPr/>
          </p:nvSpPr>
          <p:spPr bwMode="auto">
            <a:xfrm flipH="1">
              <a:off x="1746" y="1368"/>
              <a:ext cx="822" cy="3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9" name="Line 32"/>
            <p:cNvSpPr>
              <a:spLocks noChangeShapeType="1"/>
            </p:cNvSpPr>
            <p:nvPr/>
          </p:nvSpPr>
          <p:spPr bwMode="auto">
            <a:xfrm>
              <a:off x="3659" y="1332"/>
              <a:ext cx="869" cy="3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0" name="Line 33"/>
            <p:cNvSpPr>
              <a:spLocks noChangeShapeType="1"/>
            </p:cNvSpPr>
            <p:nvPr/>
          </p:nvSpPr>
          <p:spPr bwMode="auto">
            <a:xfrm flipH="1">
              <a:off x="2550" y="1859"/>
              <a:ext cx="575" cy="3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1" name="Line 34"/>
            <p:cNvSpPr>
              <a:spLocks noChangeShapeType="1"/>
            </p:cNvSpPr>
            <p:nvPr/>
          </p:nvSpPr>
          <p:spPr bwMode="auto">
            <a:xfrm>
              <a:off x="3141" y="1866"/>
              <a:ext cx="619" cy="3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62" name="Rectangle 36"/>
            <p:cNvSpPr>
              <a:spLocks noChangeArrowheads="1"/>
            </p:cNvSpPr>
            <p:nvPr/>
          </p:nvSpPr>
          <p:spPr bwMode="auto">
            <a:xfrm>
              <a:off x="653" y="954"/>
              <a:ext cx="1160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uk-UA" sz="2000" b="0"/>
                <a:t>дерево папок</a:t>
              </a:r>
              <a:r>
                <a:rPr lang="ru-RU" sz="2000" b="0"/>
                <a:t>:</a:t>
              </a:r>
            </a:p>
          </p:txBody>
        </p:sp>
        <p:grpSp>
          <p:nvGrpSpPr>
            <p:cNvPr id="8" name="Group 17"/>
            <p:cNvGrpSpPr>
              <a:grpSpLocks/>
            </p:cNvGrpSpPr>
            <p:nvPr/>
          </p:nvGrpSpPr>
          <p:grpSpPr bwMode="auto">
            <a:xfrm>
              <a:off x="2257" y="1664"/>
              <a:ext cx="1432" cy="291"/>
              <a:chOff x="2994" y="1331"/>
              <a:chExt cx="1117" cy="234"/>
            </a:xfrm>
          </p:grpSpPr>
          <p:pic>
            <p:nvPicPr>
              <p:cNvPr id="6164" name="Picture 18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94" y="1331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" name="Rectangle 19"/>
              <p:cNvSpPr>
                <a:spLocks noChangeArrowheads="1"/>
              </p:cNvSpPr>
              <p:nvPr/>
            </p:nvSpPr>
            <p:spPr bwMode="auto">
              <a:xfrm>
                <a:off x="3261" y="1332"/>
                <a:ext cx="850" cy="170"/>
              </a:xfrm>
              <a:prstGeom prst="rect">
                <a:avLst/>
              </a:prstGeom>
              <a:solidFill>
                <a:srgbClr val="EAEAEA"/>
              </a:solidFill>
              <a:ln w="12700">
                <a:noFill/>
                <a:miter lim="800000"/>
                <a:headEnd/>
                <a:tailEnd type="none" w="lg" len="lg"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1600"/>
                  <a:t>Фото</a:t>
                </a:r>
                <a:endParaRPr lang="ru-RU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</p:grpSp>
      <p:sp>
        <p:nvSpPr>
          <p:cNvPr id="32" name="Rectangle 142"/>
          <p:cNvSpPr>
            <a:spLocks noChangeArrowheads="1"/>
          </p:cNvSpPr>
          <p:nvPr/>
        </p:nvSpPr>
        <p:spPr bwMode="auto">
          <a:xfrm>
            <a:off x="1000100" y="1285860"/>
            <a:ext cx="7858180" cy="830997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marL="354013" indent="-354013">
              <a:defRPr/>
            </a:pPr>
            <a:r>
              <a:rPr lang="uk-UA" sz="2400" b="1" dirty="0">
                <a:solidFill>
                  <a:srgbClr val="FF0000"/>
                </a:solidFill>
                <a:latin typeface="+mn-lt"/>
              </a:rPr>
              <a:t>Робоча папка (поточний каталог) </a:t>
            </a:r>
            <a:r>
              <a:rPr lang="uk-UA" sz="2400" b="0" dirty="0">
                <a:latin typeface="+mn-lt"/>
              </a:rPr>
              <a:t>– папка, з якою  в даний момент працює користувач.</a:t>
            </a:r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34" name="Picture 29" descr="3D_2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36" name="Rectangle 31"/>
          <p:cNvSpPr txBox="1">
            <a:spLocks noChangeArrowheads="1"/>
          </p:cNvSpPr>
          <p:nvPr/>
        </p:nvSpPr>
        <p:spPr>
          <a:xfrm>
            <a:off x="1042988" y="260350"/>
            <a:ext cx="7862887" cy="5635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Запуск програм на виконання. Файли та папки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8" name="Групувати 37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39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7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81750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fld id="{389FE980-D698-4435-A5E9-E2116942A43D}" type="slidenum">
              <a:rPr lang="ru-RU"/>
              <a:pPr/>
              <a:t>12</a:t>
            </a:fld>
            <a:endParaRPr lang="ru-RU"/>
          </a:p>
        </p:txBody>
      </p:sp>
      <p:sp>
        <p:nvSpPr>
          <p:cNvPr id="7171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1917" name="Rectangle 29"/>
          <p:cNvSpPr>
            <a:spLocks noChangeArrowheads="1"/>
          </p:cNvSpPr>
          <p:nvPr/>
        </p:nvSpPr>
        <p:spPr bwMode="auto">
          <a:xfrm>
            <a:off x="606425" y="1474788"/>
            <a:ext cx="4011613" cy="499427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/>
          <a:lstStyle/>
          <a:p>
            <a:r>
              <a:rPr lang="ru-RU" dirty="0"/>
              <a:t>Диск </a:t>
            </a:r>
            <a:r>
              <a:rPr lang="en-US" dirty="0"/>
              <a:t>C:</a:t>
            </a:r>
            <a:endParaRPr lang="ru-RU" dirty="0"/>
          </a:p>
          <a:p>
            <a:r>
              <a:rPr lang="ru-RU" dirty="0">
                <a:solidFill>
                  <a:schemeClr val="accent2"/>
                </a:solidFill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autoexec.bat</a:t>
            </a:r>
            <a:endParaRPr lang="ru-RU" b="1" dirty="0">
              <a:latin typeface="Courier New" pitchFamily="49" charset="0"/>
            </a:endParaRPr>
          </a:p>
        </p:txBody>
      </p:sp>
      <p:sp>
        <p:nvSpPr>
          <p:cNvPr id="421918" name="Rectangle 30"/>
          <p:cNvSpPr>
            <a:spLocks noChangeArrowheads="1"/>
          </p:cNvSpPr>
          <p:nvPr/>
        </p:nvSpPr>
        <p:spPr bwMode="auto">
          <a:xfrm>
            <a:off x="857250" y="2171700"/>
            <a:ext cx="3451225" cy="973138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uk-UA" dirty="0"/>
              <a:t>Документи </a:t>
            </a:r>
          </a:p>
          <a:p>
            <a:r>
              <a:rPr lang="en-US" b="0" dirty="0">
                <a:solidFill>
                  <a:schemeClr val="accent2"/>
                </a:solidFill>
                <a:latin typeface="Courier New" pitchFamily="49" charset="0"/>
              </a:rPr>
              <a:t>  </a:t>
            </a:r>
            <a:r>
              <a:rPr lang="ru-RU" b="1" dirty="0">
                <a:latin typeface="Courier New" pitchFamily="49" charset="0"/>
              </a:rPr>
              <a:t>План.</a:t>
            </a:r>
            <a:r>
              <a:rPr lang="en-US" b="1" dirty="0">
                <a:latin typeface="Courier New" pitchFamily="49" charset="0"/>
              </a:rPr>
              <a:t>doc</a:t>
            </a:r>
          </a:p>
          <a:p>
            <a:r>
              <a:rPr lang="en-US" b="1" dirty="0">
                <a:latin typeface="Courier New" pitchFamily="49" charset="0"/>
              </a:rPr>
              <a:t>  </a:t>
            </a:r>
            <a:r>
              <a:rPr lang="uk-UA" b="1" dirty="0">
                <a:latin typeface="Courier New" pitchFamily="49" charset="0"/>
              </a:rPr>
              <a:t>Звіт.</a:t>
            </a:r>
            <a:r>
              <a:rPr lang="en-US" b="1" dirty="0">
                <a:latin typeface="Courier New" pitchFamily="49" charset="0"/>
              </a:rPr>
              <a:t>doc</a:t>
            </a:r>
            <a:endParaRPr lang="ru-RU" b="1" dirty="0">
              <a:latin typeface="Courier New" pitchFamily="49" charset="0"/>
            </a:endParaRPr>
          </a:p>
        </p:txBody>
      </p:sp>
      <p:sp>
        <p:nvSpPr>
          <p:cNvPr id="421919" name="Rectangle 31"/>
          <p:cNvSpPr>
            <a:spLocks noChangeArrowheads="1"/>
          </p:cNvSpPr>
          <p:nvPr/>
        </p:nvSpPr>
        <p:spPr bwMode="auto">
          <a:xfrm>
            <a:off x="869950" y="3336925"/>
            <a:ext cx="3451225" cy="1614488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/>
              <a:t>Фото </a:t>
            </a:r>
            <a:endParaRPr lang="en-US"/>
          </a:p>
          <a:p>
            <a:r>
              <a:rPr lang="en-US" b="0">
                <a:solidFill>
                  <a:schemeClr val="accent2"/>
                </a:solidFill>
                <a:latin typeface="Courier New" pitchFamily="49" charset="0"/>
              </a:rPr>
              <a:t>  </a:t>
            </a:r>
            <a:endParaRPr lang="ru-RU">
              <a:solidFill>
                <a:schemeClr val="accent2"/>
              </a:solidFill>
              <a:latin typeface="Courier New" pitchFamily="49" charset="0"/>
            </a:endParaRPr>
          </a:p>
        </p:txBody>
      </p:sp>
      <p:sp>
        <p:nvSpPr>
          <p:cNvPr id="421920" name="Rectangle 32"/>
          <p:cNvSpPr>
            <a:spLocks noChangeArrowheads="1"/>
          </p:cNvSpPr>
          <p:nvPr/>
        </p:nvSpPr>
        <p:spPr bwMode="auto">
          <a:xfrm>
            <a:off x="881063" y="5200650"/>
            <a:ext cx="3451225" cy="973138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dirty="0"/>
              <a:t>Видео </a:t>
            </a:r>
            <a:endParaRPr lang="en-US" dirty="0"/>
          </a:p>
          <a:p>
            <a:r>
              <a:rPr lang="en-US" b="0" dirty="0">
                <a:solidFill>
                  <a:schemeClr val="accent2"/>
                </a:solidFill>
                <a:latin typeface="Courier New" pitchFamily="49" charset="0"/>
              </a:rPr>
              <a:t>  </a:t>
            </a:r>
            <a:r>
              <a:rPr lang="ru-RU" b="1" dirty="0">
                <a:latin typeface="Courier New" pitchFamily="49" charset="0"/>
              </a:rPr>
              <a:t>Кузя.</a:t>
            </a:r>
            <a:r>
              <a:rPr lang="en-US" b="1" dirty="0" err="1">
                <a:latin typeface="Courier New" pitchFamily="49" charset="0"/>
              </a:rPr>
              <a:t>avi</a:t>
            </a:r>
            <a:endParaRPr lang="en-US" b="1" dirty="0">
              <a:latin typeface="Courier New" pitchFamily="49" charset="0"/>
            </a:endParaRPr>
          </a:p>
          <a:p>
            <a:r>
              <a:rPr lang="en-US" b="1" dirty="0">
                <a:latin typeface="Courier New" pitchFamily="49" charset="0"/>
              </a:rPr>
              <a:t>  </a:t>
            </a:r>
            <a:r>
              <a:rPr lang="ru-RU" b="1" dirty="0" err="1">
                <a:latin typeface="Courier New" pitchFamily="49" charset="0"/>
              </a:rPr>
              <a:t>Вінні-Пух</a:t>
            </a:r>
            <a:r>
              <a:rPr lang="ru-RU" b="1" dirty="0">
                <a:latin typeface="Courier New" pitchFamily="49" charset="0"/>
              </a:rPr>
              <a:t>.</a:t>
            </a:r>
            <a:r>
              <a:rPr lang="en-US" b="1" dirty="0" err="1">
                <a:latin typeface="Courier New" pitchFamily="49" charset="0"/>
              </a:rPr>
              <a:t>wmv</a:t>
            </a:r>
            <a:endParaRPr lang="ru-RU" b="1" dirty="0">
              <a:latin typeface="Courier New" pitchFamily="49" charset="0"/>
            </a:endParaRPr>
          </a:p>
        </p:txBody>
      </p:sp>
      <p:sp>
        <p:nvSpPr>
          <p:cNvPr id="421921" name="Rectangle 33"/>
          <p:cNvSpPr>
            <a:spLocks noChangeArrowheads="1"/>
          </p:cNvSpPr>
          <p:nvPr/>
        </p:nvSpPr>
        <p:spPr bwMode="auto">
          <a:xfrm>
            <a:off x="1039813" y="3778250"/>
            <a:ext cx="1566862" cy="985838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dirty="0"/>
              <a:t>2006 </a:t>
            </a:r>
            <a:endParaRPr lang="en-US" dirty="0"/>
          </a:p>
          <a:p>
            <a:r>
              <a:rPr lang="en-US" dirty="0">
                <a:solidFill>
                  <a:schemeClr val="accent2"/>
                </a:solidFill>
                <a:latin typeface="Courier New" pitchFamily="49" charset="0"/>
              </a:rPr>
              <a:t> </a:t>
            </a:r>
            <a:r>
              <a:rPr lang="ru-RU" b="1" dirty="0">
                <a:latin typeface="Courier New" pitchFamily="49" charset="0"/>
              </a:rPr>
              <a:t>Я.</a:t>
            </a:r>
            <a:r>
              <a:rPr lang="en-US" b="1" dirty="0">
                <a:latin typeface="Courier New" pitchFamily="49" charset="0"/>
              </a:rPr>
              <a:t>jpg</a:t>
            </a:r>
          </a:p>
          <a:p>
            <a:r>
              <a:rPr lang="en-US" b="1" dirty="0">
                <a:latin typeface="Courier New" pitchFamily="49" charset="0"/>
              </a:rPr>
              <a:t> </a:t>
            </a:r>
            <a:r>
              <a:rPr lang="uk-UA" b="1" dirty="0" err="1">
                <a:latin typeface="Courier New" pitchFamily="49" charset="0"/>
              </a:rPr>
              <a:t>Шарік</a:t>
            </a:r>
            <a:r>
              <a:rPr lang="uk-UA" b="1" dirty="0">
                <a:latin typeface="Courier New" pitchFamily="49" charset="0"/>
              </a:rPr>
              <a:t>.</a:t>
            </a:r>
            <a:r>
              <a:rPr lang="en-US" b="1" dirty="0">
                <a:latin typeface="Courier New" pitchFamily="49" charset="0"/>
              </a:rPr>
              <a:t>jpg</a:t>
            </a:r>
            <a:endParaRPr lang="ru-RU" b="1" dirty="0">
              <a:latin typeface="Courier New" pitchFamily="49" charset="0"/>
            </a:endParaRPr>
          </a:p>
        </p:txBody>
      </p:sp>
      <p:sp>
        <p:nvSpPr>
          <p:cNvPr id="421922" name="Rectangle 34"/>
          <p:cNvSpPr>
            <a:spLocks noChangeArrowheads="1"/>
          </p:cNvSpPr>
          <p:nvPr/>
        </p:nvSpPr>
        <p:spPr bwMode="auto">
          <a:xfrm>
            <a:off x="2708275" y="3776663"/>
            <a:ext cx="1441450" cy="985837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dirty="0"/>
              <a:t>200</a:t>
            </a:r>
            <a:r>
              <a:rPr lang="en-US" dirty="0"/>
              <a:t>7</a:t>
            </a:r>
            <a:r>
              <a:rPr lang="ru-RU" dirty="0"/>
              <a:t> </a:t>
            </a:r>
            <a:endParaRPr lang="en-US" dirty="0"/>
          </a:p>
          <a:p>
            <a:r>
              <a:rPr lang="en-US" dirty="0">
                <a:solidFill>
                  <a:schemeClr val="accent2"/>
                </a:solidFill>
                <a:latin typeface="Courier New" pitchFamily="49" charset="0"/>
              </a:rPr>
              <a:t> </a:t>
            </a:r>
            <a:r>
              <a:rPr lang="ru-RU" b="1" dirty="0" err="1">
                <a:latin typeface="Courier New" pitchFamily="49" charset="0"/>
              </a:rPr>
              <a:t>Ку</a:t>
            </a:r>
            <a:r>
              <a:rPr lang="ru-RU" b="1" dirty="0">
                <a:latin typeface="Courier New" pitchFamily="49" charset="0"/>
              </a:rPr>
              <a:t>.</a:t>
            </a:r>
            <a:r>
              <a:rPr lang="en-US" b="1" dirty="0">
                <a:latin typeface="Courier New" pitchFamily="49" charset="0"/>
              </a:rPr>
              <a:t>jpg</a:t>
            </a:r>
          </a:p>
          <a:p>
            <a:r>
              <a:rPr lang="en-US" b="1" dirty="0">
                <a:latin typeface="Courier New" pitchFamily="49" charset="0"/>
              </a:rPr>
              <a:t> </a:t>
            </a:r>
            <a:r>
              <a:rPr lang="ru-RU" b="1" dirty="0" err="1">
                <a:latin typeface="Courier New" pitchFamily="49" charset="0"/>
              </a:rPr>
              <a:t>Зя</a:t>
            </a:r>
            <a:r>
              <a:rPr lang="ru-RU" b="1" dirty="0">
                <a:latin typeface="Courier New" pitchFamily="49" charset="0"/>
              </a:rPr>
              <a:t>.</a:t>
            </a:r>
            <a:r>
              <a:rPr lang="en-US" b="1" dirty="0">
                <a:latin typeface="Courier New" pitchFamily="49" charset="0"/>
              </a:rPr>
              <a:t>jpg</a:t>
            </a:r>
            <a:endParaRPr lang="ru-RU" b="1" dirty="0">
              <a:latin typeface="Courier New" pitchFamily="49" charset="0"/>
            </a:endParaRPr>
          </a:p>
        </p:txBody>
      </p:sp>
      <p:sp>
        <p:nvSpPr>
          <p:cNvPr id="421927" name="AutoShape 39"/>
          <p:cNvSpPr>
            <a:spLocks noChangeArrowheads="1"/>
          </p:cNvSpPr>
          <p:nvPr/>
        </p:nvSpPr>
        <p:spPr bwMode="auto">
          <a:xfrm>
            <a:off x="5237163" y="1063625"/>
            <a:ext cx="3692525" cy="719138"/>
          </a:xfrm>
          <a:prstGeom prst="wedgeRoundRectCallout">
            <a:avLst>
              <a:gd name="adj1" fmla="val -73602"/>
              <a:gd name="adj2" fmla="val 48898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 b="1" dirty="0">
                <a:solidFill>
                  <a:srgbClr val="FF0000"/>
                </a:solidFill>
              </a:rPr>
              <a:t>Кореневий каталог </a:t>
            </a:r>
            <a:r>
              <a:rPr lang="uk-UA" b="0" dirty="0"/>
              <a:t>– головний каталог диску.</a:t>
            </a:r>
            <a:r>
              <a:rPr lang="ru-RU" b="0" dirty="0"/>
              <a:t> 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421928" name="AutoShape 40"/>
          <p:cNvSpPr>
            <a:spLocks noChangeArrowheads="1"/>
          </p:cNvSpPr>
          <p:nvPr/>
        </p:nvSpPr>
        <p:spPr bwMode="auto">
          <a:xfrm>
            <a:off x="5681663" y="3898900"/>
            <a:ext cx="3246437" cy="1301750"/>
          </a:xfrm>
          <a:prstGeom prst="wedgeRoundRectCallout">
            <a:avLst>
              <a:gd name="adj1" fmla="val -102176"/>
              <a:gd name="adj2" fmla="val -26218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 b="1" dirty="0">
                <a:solidFill>
                  <a:srgbClr val="FF0000"/>
                </a:solidFill>
              </a:rPr>
              <a:t>Вкладена папка (підкаталог) </a:t>
            </a:r>
            <a:r>
              <a:rPr lang="uk-UA" b="0" dirty="0"/>
              <a:t>– це папка, розміщена всередині іншої папки</a:t>
            </a:r>
            <a:r>
              <a:rPr lang="ru-RU" b="0" dirty="0"/>
              <a:t>.</a:t>
            </a:r>
            <a:endParaRPr lang="ru-RU" b="0" dirty="0">
              <a:solidFill>
                <a:schemeClr val="accent2"/>
              </a:solidFill>
            </a:endParaRPr>
          </a:p>
        </p:txBody>
      </p:sp>
      <p:sp>
        <p:nvSpPr>
          <p:cNvPr id="421929" name="AutoShape 41"/>
          <p:cNvSpPr>
            <a:spLocks noChangeArrowheads="1"/>
          </p:cNvSpPr>
          <p:nvPr/>
        </p:nvSpPr>
        <p:spPr bwMode="auto">
          <a:xfrm>
            <a:off x="5051425" y="2820988"/>
            <a:ext cx="2984500" cy="958850"/>
          </a:xfrm>
          <a:prstGeom prst="wedgeRoundRectCallout">
            <a:avLst>
              <a:gd name="adj1" fmla="val -89574"/>
              <a:gd name="adj2" fmla="val -46190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 b="1" dirty="0">
                <a:solidFill>
                  <a:srgbClr val="FF0000"/>
                </a:solidFill>
              </a:rPr>
              <a:t>Папка (каталог) </a:t>
            </a:r>
            <a:r>
              <a:rPr lang="uk-UA" b="0" dirty="0"/>
              <a:t>– об’єднує файли і вкладені папки</a:t>
            </a:r>
            <a:endParaRPr lang="uk-UA" b="0" dirty="0">
              <a:solidFill>
                <a:schemeClr val="accent2"/>
              </a:solidFill>
            </a:endParaRPr>
          </a:p>
        </p:txBody>
      </p:sp>
      <p:sp>
        <p:nvSpPr>
          <p:cNvPr id="421930" name="AutoShape 42"/>
          <p:cNvSpPr>
            <a:spLocks noChangeArrowheads="1"/>
          </p:cNvSpPr>
          <p:nvPr/>
        </p:nvSpPr>
        <p:spPr bwMode="auto">
          <a:xfrm>
            <a:off x="4733925" y="5197475"/>
            <a:ext cx="1119188" cy="411163"/>
          </a:xfrm>
          <a:prstGeom prst="wedgeRoundRectCallout">
            <a:avLst>
              <a:gd name="adj1" fmla="val -118653"/>
              <a:gd name="adj2" fmla="val -205213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/>
              <a:t>Файли</a:t>
            </a:r>
            <a:endParaRPr lang="uk-UA">
              <a:solidFill>
                <a:schemeClr val="accent2"/>
              </a:solidFill>
            </a:endParaRPr>
          </a:p>
        </p:txBody>
      </p:sp>
      <p:sp>
        <p:nvSpPr>
          <p:cNvPr id="421932" name="AutoShape 44"/>
          <p:cNvSpPr>
            <a:spLocks noChangeArrowheads="1"/>
          </p:cNvSpPr>
          <p:nvPr/>
        </p:nvSpPr>
        <p:spPr bwMode="auto">
          <a:xfrm>
            <a:off x="2871788" y="5345113"/>
            <a:ext cx="1119187" cy="411162"/>
          </a:xfrm>
          <a:prstGeom prst="wedgeRoundRectCallout">
            <a:avLst>
              <a:gd name="adj1" fmla="val -88157"/>
              <a:gd name="adj2" fmla="val -7528"/>
              <a:gd name="adj3" fmla="val 16667"/>
            </a:avLst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/>
              <a:t>Файли</a:t>
            </a:r>
            <a:endParaRPr lang="uk-UA">
              <a:solidFill>
                <a:schemeClr val="accent2"/>
              </a:solidFill>
            </a:endParaRPr>
          </a:p>
        </p:txBody>
      </p:sp>
      <p:sp>
        <p:nvSpPr>
          <p:cNvPr id="421933" name="AutoShape 45"/>
          <p:cNvSpPr>
            <a:spLocks noChangeArrowheads="1"/>
          </p:cNvSpPr>
          <p:nvPr/>
        </p:nvSpPr>
        <p:spPr bwMode="auto">
          <a:xfrm>
            <a:off x="5054600" y="1938338"/>
            <a:ext cx="2773363" cy="650875"/>
          </a:xfrm>
          <a:prstGeom prst="wedgeRoundRectCallout">
            <a:avLst>
              <a:gd name="adj1" fmla="val -131741"/>
              <a:gd name="adj2" fmla="val -45852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 b="0"/>
              <a:t>Файли в кореневому каталозі</a:t>
            </a:r>
            <a:endParaRPr lang="uk-UA" b="0">
              <a:solidFill>
                <a:schemeClr val="accent2"/>
              </a:solidFill>
            </a:endParaRPr>
          </a:p>
        </p:txBody>
      </p:sp>
      <p:sp>
        <p:nvSpPr>
          <p:cNvPr id="421934" name="AutoShape 46"/>
          <p:cNvSpPr>
            <a:spLocks noChangeArrowheads="1"/>
          </p:cNvSpPr>
          <p:nvPr/>
        </p:nvSpPr>
        <p:spPr bwMode="auto">
          <a:xfrm>
            <a:off x="4608513" y="5886450"/>
            <a:ext cx="1131887" cy="409575"/>
          </a:xfrm>
          <a:prstGeom prst="wedgeRoundRectCallout">
            <a:avLst>
              <a:gd name="adj1" fmla="val -99792"/>
              <a:gd name="adj2" fmla="val -24417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ru-RU"/>
              <a:t>Папка</a:t>
            </a:r>
            <a:endParaRPr lang="ru-RU">
              <a:solidFill>
                <a:schemeClr val="accent2"/>
              </a:solidFill>
            </a:endParaRPr>
          </a:p>
        </p:txBody>
      </p:sp>
      <p:grpSp>
        <p:nvGrpSpPr>
          <p:cNvPr id="19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20" name="Picture 29" descr="3D_2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22" name="Rectangle 31"/>
          <p:cNvSpPr txBox="1">
            <a:spLocks noChangeArrowheads="1"/>
          </p:cNvSpPr>
          <p:nvPr/>
        </p:nvSpPr>
        <p:spPr>
          <a:xfrm>
            <a:off x="1042988" y="260350"/>
            <a:ext cx="7862887" cy="5635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Запуск програм на виконання. Файли та папки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4" name="Групувати 23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25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5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1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1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2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1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21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2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2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2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2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2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21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917" grpId="0" animBg="1"/>
      <p:bldP spid="421918" grpId="0" animBg="1"/>
      <p:bldP spid="421919" grpId="0" animBg="1"/>
      <p:bldP spid="421920" grpId="0" animBg="1"/>
      <p:bldP spid="421921" grpId="0" animBg="1"/>
      <p:bldP spid="421922" grpId="0" animBg="1"/>
      <p:bldP spid="421927" grpId="0" animBg="1"/>
      <p:bldP spid="421928" grpId="0" animBg="1"/>
      <p:bldP spid="421929" grpId="0" animBg="1"/>
      <p:bldP spid="421930" grpId="0" animBg="1"/>
      <p:bldP spid="421932" grpId="0" animBg="1"/>
      <p:bldP spid="421933" grpId="0" animBg="1"/>
      <p:bldP spid="4219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81750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fld id="{24EC5682-2B97-467A-BB2E-7C32D5501A5B}" type="slidenum">
              <a:rPr lang="ru-RU"/>
              <a:pPr/>
              <a:t>13</a:t>
            </a:fld>
            <a:endParaRPr lang="ru-RU"/>
          </a:p>
        </p:txBody>
      </p:sp>
      <p:sp>
        <p:nvSpPr>
          <p:cNvPr id="1033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5143479" y="2357430"/>
            <a:ext cx="3167062" cy="3516312"/>
            <a:chOff x="966" y="2477"/>
            <a:chExt cx="1353" cy="1502"/>
          </a:xfrm>
        </p:grpSpPr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966" y="2477"/>
              <a:ext cx="949" cy="252"/>
              <a:chOff x="4169" y="591"/>
              <a:chExt cx="949" cy="252"/>
            </a:xfrm>
          </p:grpSpPr>
          <p:pic>
            <p:nvPicPr>
              <p:cNvPr id="1068" name="Picture 3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169" y="664"/>
                <a:ext cx="288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69" name="Rectangle 34"/>
              <p:cNvSpPr>
                <a:spLocks noChangeArrowheads="1"/>
              </p:cNvSpPr>
              <p:nvPr/>
            </p:nvSpPr>
            <p:spPr bwMode="auto">
              <a:xfrm>
                <a:off x="4492" y="591"/>
                <a:ext cx="626" cy="25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 wrap="none"/>
              <a:lstStyle/>
              <a:p>
                <a:r>
                  <a:rPr lang="ru-RU"/>
                  <a:t>Диск </a:t>
                </a:r>
                <a:r>
                  <a:rPr lang="en-US"/>
                  <a:t>C:</a:t>
                </a:r>
                <a:endParaRPr lang="ru-RU"/>
              </a:p>
            </p:txBody>
          </p:sp>
        </p:grpSp>
        <p:grpSp>
          <p:nvGrpSpPr>
            <p:cNvPr id="4" name="Group 35"/>
            <p:cNvGrpSpPr>
              <a:grpSpLocks/>
            </p:cNvGrpSpPr>
            <p:nvPr/>
          </p:nvGrpSpPr>
          <p:grpSpPr bwMode="auto">
            <a:xfrm>
              <a:off x="1202" y="2750"/>
              <a:ext cx="1117" cy="234"/>
              <a:chOff x="2994" y="1331"/>
              <a:chExt cx="1117" cy="234"/>
            </a:xfrm>
          </p:grpSpPr>
          <p:pic>
            <p:nvPicPr>
              <p:cNvPr id="1066" name="Picture 36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94" y="1331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67" name="Rectangle 37"/>
              <p:cNvSpPr>
                <a:spLocks noChangeArrowheads="1"/>
              </p:cNvSpPr>
              <p:nvPr/>
            </p:nvSpPr>
            <p:spPr bwMode="auto">
              <a:xfrm>
                <a:off x="3261" y="1332"/>
                <a:ext cx="850" cy="14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uk-UA" sz="1600"/>
                  <a:t>Документи</a:t>
                </a:r>
                <a:endParaRPr lang="uk-UA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5" name="Group 38"/>
            <p:cNvGrpSpPr>
              <a:grpSpLocks/>
            </p:cNvGrpSpPr>
            <p:nvPr/>
          </p:nvGrpSpPr>
          <p:grpSpPr bwMode="auto">
            <a:xfrm>
              <a:off x="1202" y="2995"/>
              <a:ext cx="1117" cy="234"/>
              <a:chOff x="2994" y="1331"/>
              <a:chExt cx="1117" cy="234"/>
            </a:xfrm>
          </p:grpSpPr>
          <p:pic>
            <p:nvPicPr>
              <p:cNvPr id="1064" name="Picture 39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94" y="1331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65" name="Rectangle 40"/>
              <p:cNvSpPr>
                <a:spLocks noChangeArrowheads="1"/>
              </p:cNvSpPr>
              <p:nvPr/>
            </p:nvSpPr>
            <p:spPr bwMode="auto">
              <a:xfrm>
                <a:off x="3261" y="1332"/>
                <a:ext cx="850" cy="14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ru-RU" sz="1600"/>
                  <a:t>Фото</a:t>
                </a:r>
                <a:endParaRPr lang="ru-RU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" name="Group 41"/>
            <p:cNvGrpSpPr>
              <a:grpSpLocks/>
            </p:cNvGrpSpPr>
            <p:nvPr/>
          </p:nvGrpSpPr>
          <p:grpSpPr bwMode="auto">
            <a:xfrm>
              <a:off x="1202" y="3745"/>
              <a:ext cx="1117" cy="234"/>
              <a:chOff x="2994" y="1331"/>
              <a:chExt cx="1117" cy="234"/>
            </a:xfrm>
          </p:grpSpPr>
          <p:pic>
            <p:nvPicPr>
              <p:cNvPr id="1062" name="Picture 42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94" y="1331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63" name="Rectangle 43"/>
              <p:cNvSpPr>
                <a:spLocks noChangeArrowheads="1"/>
              </p:cNvSpPr>
              <p:nvPr/>
            </p:nvSpPr>
            <p:spPr bwMode="auto">
              <a:xfrm>
                <a:off x="3261" y="1332"/>
                <a:ext cx="850" cy="14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uk-UA" sz="1600"/>
                  <a:t>Відео</a:t>
                </a:r>
                <a:endParaRPr lang="uk-UA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7" name="Group 44"/>
            <p:cNvGrpSpPr>
              <a:grpSpLocks/>
            </p:cNvGrpSpPr>
            <p:nvPr/>
          </p:nvGrpSpPr>
          <p:grpSpPr bwMode="auto">
            <a:xfrm>
              <a:off x="1496" y="3222"/>
              <a:ext cx="757" cy="234"/>
              <a:chOff x="1792" y="1908"/>
              <a:chExt cx="757" cy="234"/>
            </a:xfrm>
          </p:grpSpPr>
          <p:pic>
            <p:nvPicPr>
              <p:cNvPr id="1060" name="Picture 45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792" y="1908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61" name="Rectangle 46"/>
              <p:cNvSpPr>
                <a:spLocks noChangeArrowheads="1"/>
              </p:cNvSpPr>
              <p:nvPr/>
            </p:nvSpPr>
            <p:spPr bwMode="auto">
              <a:xfrm>
                <a:off x="2059" y="1909"/>
                <a:ext cx="490" cy="14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ru-RU" sz="1600"/>
                  <a:t>2006</a:t>
                </a:r>
                <a:endParaRPr lang="ru-RU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8" name="Group 47"/>
            <p:cNvGrpSpPr>
              <a:grpSpLocks/>
            </p:cNvGrpSpPr>
            <p:nvPr/>
          </p:nvGrpSpPr>
          <p:grpSpPr bwMode="auto">
            <a:xfrm>
              <a:off x="1496" y="3460"/>
              <a:ext cx="757" cy="234"/>
              <a:chOff x="1792" y="1908"/>
              <a:chExt cx="757" cy="234"/>
            </a:xfrm>
          </p:grpSpPr>
          <p:pic>
            <p:nvPicPr>
              <p:cNvPr id="1058" name="Picture 48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792" y="1908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59" name="Rectangle 49"/>
              <p:cNvSpPr>
                <a:spLocks noChangeArrowheads="1"/>
              </p:cNvSpPr>
              <p:nvPr/>
            </p:nvSpPr>
            <p:spPr bwMode="auto">
              <a:xfrm>
                <a:off x="2059" y="1909"/>
                <a:ext cx="490" cy="14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ru-RU" sz="1600"/>
                  <a:t>2007</a:t>
                </a:r>
                <a:endParaRPr lang="ru-RU" sz="16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aphicFrame>
          <p:nvGraphicFramePr>
            <p:cNvPr id="1029" name="Object 50"/>
            <p:cNvGraphicFramePr>
              <a:graphicFrameLocks noChangeAspect="1"/>
            </p:cNvGraphicFramePr>
            <p:nvPr/>
          </p:nvGraphicFramePr>
          <p:xfrm>
            <a:off x="1018" y="3032"/>
            <a:ext cx="160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368" name="Image" r:id="rId6" imgW="253789" imgH="253789" progId="">
                    <p:embed/>
                  </p:oleObj>
                </mc:Choice>
                <mc:Fallback>
                  <p:oleObj name="Image" r:id="rId6" imgW="253789" imgH="253789" progId="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8" y="3032"/>
                          <a:ext cx="160" cy="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lg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0" name="Object 51"/>
            <p:cNvGraphicFramePr>
              <a:graphicFrameLocks noChangeAspect="1"/>
            </p:cNvGraphicFramePr>
            <p:nvPr/>
          </p:nvGraphicFramePr>
          <p:xfrm>
            <a:off x="1018" y="2796"/>
            <a:ext cx="160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369" name="Image" r:id="rId8" imgW="253789" imgH="253789" progId="">
                    <p:embed/>
                  </p:oleObj>
                </mc:Choice>
                <mc:Fallback>
                  <p:oleObj name="Image" r:id="rId8" imgW="253789" imgH="253789" progId="">
                    <p:embed/>
                    <p:pic>
                      <p:nvPicPr>
                        <p:cNvPr id="0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8" y="2796"/>
                          <a:ext cx="160" cy="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lg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1" name="Object 52"/>
            <p:cNvGraphicFramePr>
              <a:graphicFrameLocks noChangeAspect="1"/>
            </p:cNvGraphicFramePr>
            <p:nvPr/>
          </p:nvGraphicFramePr>
          <p:xfrm>
            <a:off x="1012" y="3790"/>
            <a:ext cx="160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370" name="Image" r:id="rId10" imgW="253789" imgH="253789" progId="">
                    <p:embed/>
                  </p:oleObj>
                </mc:Choice>
                <mc:Fallback>
                  <p:oleObj name="Image" r:id="rId10" imgW="253789" imgH="253789" progId="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2" y="3790"/>
                          <a:ext cx="160" cy="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lg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1500166" y="2357430"/>
            <a:ext cx="3009900" cy="2278062"/>
            <a:chOff x="1172" y="2507"/>
            <a:chExt cx="1354" cy="1011"/>
          </a:xfrm>
        </p:grpSpPr>
        <p:grpSp>
          <p:nvGrpSpPr>
            <p:cNvPr id="10" name="Group 54"/>
            <p:cNvGrpSpPr>
              <a:grpSpLocks/>
            </p:cNvGrpSpPr>
            <p:nvPr/>
          </p:nvGrpSpPr>
          <p:grpSpPr bwMode="auto">
            <a:xfrm>
              <a:off x="1172" y="2507"/>
              <a:ext cx="949" cy="252"/>
              <a:chOff x="4169" y="591"/>
              <a:chExt cx="949" cy="252"/>
            </a:xfrm>
          </p:grpSpPr>
          <p:pic>
            <p:nvPicPr>
              <p:cNvPr id="1050" name="Picture 55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169" y="664"/>
                <a:ext cx="288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51" name="Rectangle 56"/>
              <p:cNvSpPr>
                <a:spLocks noChangeArrowheads="1"/>
              </p:cNvSpPr>
              <p:nvPr/>
            </p:nvSpPr>
            <p:spPr bwMode="auto">
              <a:xfrm>
                <a:off x="4492" y="591"/>
                <a:ext cx="626" cy="25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 wrap="none"/>
              <a:lstStyle/>
              <a:p>
                <a:r>
                  <a:rPr lang="ru-RU" sz="2400"/>
                  <a:t>Диск </a:t>
                </a:r>
                <a:r>
                  <a:rPr lang="en-US" sz="2400"/>
                  <a:t>C:</a:t>
                </a:r>
                <a:endParaRPr lang="ru-RU" sz="2400"/>
              </a:p>
            </p:txBody>
          </p:sp>
        </p:grpSp>
        <p:grpSp>
          <p:nvGrpSpPr>
            <p:cNvPr id="11" name="Group 57"/>
            <p:cNvGrpSpPr>
              <a:grpSpLocks/>
            </p:cNvGrpSpPr>
            <p:nvPr/>
          </p:nvGrpSpPr>
          <p:grpSpPr bwMode="auto">
            <a:xfrm>
              <a:off x="1408" y="2780"/>
              <a:ext cx="1117" cy="234"/>
              <a:chOff x="2994" y="1331"/>
              <a:chExt cx="1117" cy="234"/>
            </a:xfrm>
          </p:grpSpPr>
          <p:pic>
            <p:nvPicPr>
              <p:cNvPr id="1048" name="Picture 58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94" y="1331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49" name="Rectangle 59"/>
              <p:cNvSpPr>
                <a:spLocks noChangeArrowheads="1"/>
              </p:cNvSpPr>
              <p:nvPr/>
            </p:nvSpPr>
            <p:spPr bwMode="auto">
              <a:xfrm>
                <a:off x="3261" y="1332"/>
                <a:ext cx="850" cy="17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uk-UA" sz="2000"/>
                  <a:t>Документи</a:t>
                </a:r>
                <a:endParaRPr lang="uk-UA" sz="20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2" name="Group 60"/>
            <p:cNvGrpSpPr>
              <a:grpSpLocks/>
            </p:cNvGrpSpPr>
            <p:nvPr/>
          </p:nvGrpSpPr>
          <p:grpSpPr bwMode="auto">
            <a:xfrm>
              <a:off x="1408" y="3025"/>
              <a:ext cx="1117" cy="234"/>
              <a:chOff x="2994" y="1331"/>
              <a:chExt cx="1117" cy="234"/>
            </a:xfrm>
          </p:grpSpPr>
          <p:pic>
            <p:nvPicPr>
              <p:cNvPr id="1046" name="Picture 61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94" y="1331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47" name="Rectangle 62"/>
              <p:cNvSpPr>
                <a:spLocks noChangeArrowheads="1"/>
              </p:cNvSpPr>
              <p:nvPr/>
            </p:nvSpPr>
            <p:spPr bwMode="auto">
              <a:xfrm>
                <a:off x="3261" y="1332"/>
                <a:ext cx="850" cy="17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ru-RU" sz="2000"/>
                  <a:t>Фото</a:t>
                </a:r>
                <a:endParaRPr lang="ru-RU" sz="20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3" name="Group 63"/>
            <p:cNvGrpSpPr>
              <a:grpSpLocks/>
            </p:cNvGrpSpPr>
            <p:nvPr/>
          </p:nvGrpSpPr>
          <p:grpSpPr bwMode="auto">
            <a:xfrm>
              <a:off x="1409" y="3284"/>
              <a:ext cx="1117" cy="234"/>
              <a:chOff x="2994" y="1331"/>
              <a:chExt cx="1117" cy="234"/>
            </a:xfrm>
          </p:grpSpPr>
          <p:pic>
            <p:nvPicPr>
              <p:cNvPr id="1044" name="Picture 64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94" y="1331"/>
                <a:ext cx="23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45" name="Rectangle 65"/>
              <p:cNvSpPr>
                <a:spLocks noChangeArrowheads="1"/>
              </p:cNvSpPr>
              <p:nvPr/>
            </p:nvSpPr>
            <p:spPr bwMode="auto">
              <a:xfrm>
                <a:off x="3261" y="1332"/>
                <a:ext cx="850" cy="17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uk-UA" sz="2000"/>
                  <a:t>Відео</a:t>
                </a:r>
                <a:endParaRPr lang="uk-UA" sz="2000">
                  <a:solidFill>
                    <a:schemeClr val="accent2"/>
                  </a:solidFill>
                  <a:latin typeface="Courier New" pitchFamily="49" charset="0"/>
                </a:endParaRPr>
              </a:p>
            </p:txBody>
          </p:sp>
        </p:grpSp>
        <p:graphicFrame>
          <p:nvGraphicFramePr>
            <p:cNvPr id="1026" name="Object 66"/>
            <p:cNvGraphicFramePr>
              <a:graphicFrameLocks noChangeAspect="1"/>
            </p:cNvGraphicFramePr>
            <p:nvPr/>
          </p:nvGraphicFramePr>
          <p:xfrm>
            <a:off x="1224" y="2826"/>
            <a:ext cx="160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371" name="Image" r:id="rId11" imgW="253789" imgH="253789" progId="">
                    <p:embed/>
                  </p:oleObj>
                </mc:Choice>
                <mc:Fallback>
                  <p:oleObj name="Image" r:id="rId11" imgW="253789" imgH="253789" progId="">
                    <p:embed/>
                    <p:pic>
                      <p:nvPicPr>
                        <p:cNvPr id="0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24" y="2826"/>
                          <a:ext cx="160" cy="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lg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67"/>
            <p:cNvGraphicFramePr>
              <a:graphicFrameLocks noChangeAspect="1"/>
            </p:cNvGraphicFramePr>
            <p:nvPr/>
          </p:nvGraphicFramePr>
          <p:xfrm>
            <a:off x="1219" y="3329"/>
            <a:ext cx="160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372" name="Image" r:id="rId12" imgW="253789" imgH="253789" progId="">
                    <p:embed/>
                  </p:oleObj>
                </mc:Choice>
                <mc:Fallback>
                  <p:oleObj name="Image" r:id="rId12" imgW="253789" imgH="253789" progId="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" y="3329"/>
                          <a:ext cx="160" cy="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lg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" name="Object 68"/>
            <p:cNvGraphicFramePr>
              <a:graphicFrameLocks noChangeAspect="1"/>
            </p:cNvGraphicFramePr>
            <p:nvPr/>
          </p:nvGraphicFramePr>
          <p:xfrm>
            <a:off x="1218" y="3075"/>
            <a:ext cx="160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373" name="Image" r:id="rId13" imgW="253789" imgH="253789" progId="">
                    <p:embed/>
                  </p:oleObj>
                </mc:Choice>
                <mc:Fallback>
                  <p:oleObj name="Image" r:id="rId13" imgW="253789" imgH="253789" progId="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8" y="3075"/>
                          <a:ext cx="160" cy="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lg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0149" name="AutoShape 69"/>
          <p:cNvSpPr>
            <a:spLocks noChangeArrowheads="1"/>
          </p:cNvSpPr>
          <p:nvPr/>
        </p:nvSpPr>
        <p:spPr bwMode="auto">
          <a:xfrm>
            <a:off x="269854" y="5053005"/>
            <a:ext cx="1589087" cy="982662"/>
          </a:xfrm>
          <a:prstGeom prst="wedgeRoundRectCallout">
            <a:avLst>
              <a:gd name="adj1" fmla="val 40111"/>
              <a:gd name="adj2" fmla="val -163894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54000" rIns="54000"/>
          <a:lstStyle/>
          <a:p>
            <a:pPr algn="ctr">
              <a:defRPr/>
            </a:pPr>
            <a:r>
              <a:rPr lang="uk-UA" b="0"/>
              <a:t>показати вкладені папки</a:t>
            </a:r>
          </a:p>
        </p:txBody>
      </p:sp>
      <p:sp>
        <p:nvSpPr>
          <p:cNvPr id="430150" name="AutoShape 70"/>
          <p:cNvSpPr>
            <a:spLocks noChangeArrowheads="1"/>
          </p:cNvSpPr>
          <p:nvPr/>
        </p:nvSpPr>
        <p:spPr bwMode="auto">
          <a:xfrm>
            <a:off x="3773466" y="4337042"/>
            <a:ext cx="1555750" cy="982663"/>
          </a:xfrm>
          <a:prstGeom prst="wedgeRoundRectCallout">
            <a:avLst>
              <a:gd name="adj1" fmla="val 58880"/>
              <a:gd name="adj2" fmla="val -85218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54000" rIns="54000"/>
          <a:lstStyle/>
          <a:p>
            <a:pPr algn="ctr">
              <a:defRPr/>
            </a:pPr>
            <a:r>
              <a:rPr lang="uk-UA" b="0"/>
              <a:t>скрити вкладені папки</a:t>
            </a:r>
          </a:p>
        </p:txBody>
      </p:sp>
      <p:grpSp>
        <p:nvGrpSpPr>
          <p:cNvPr id="46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47" name="Picture 29" descr="3D_27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49" name="Rectangle 31"/>
          <p:cNvSpPr txBox="1">
            <a:spLocks noChangeArrowheads="1"/>
          </p:cNvSpPr>
          <p:nvPr/>
        </p:nvSpPr>
        <p:spPr>
          <a:xfrm>
            <a:off x="1042988" y="260350"/>
            <a:ext cx="7862887" cy="5635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Провідник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00166" y="1142984"/>
            <a:ext cx="7286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latin typeface="+mn-lt"/>
              </a:rPr>
              <a:t>Пуск – Всі програми – Стандартні - Провідник</a:t>
            </a:r>
            <a:endParaRPr lang="ru-RU" sz="2400" b="1" i="1" dirty="0">
              <a:latin typeface="+mn-lt"/>
            </a:endParaRPr>
          </a:p>
        </p:txBody>
      </p:sp>
      <p:grpSp>
        <p:nvGrpSpPr>
          <p:cNvPr id="52" name="Групувати 51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53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16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0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9" grpId="0" animBg="1"/>
      <p:bldP spid="4301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/>
          </p:cNvSpPr>
          <p:nvPr/>
        </p:nvSpPr>
        <p:spPr>
          <a:xfrm>
            <a:off x="7010400" y="6381750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281608-0193-4A0F-B8B0-8437D9B357D4}" type="slidenum"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461963" y="2087563"/>
            <a:ext cx="1931987" cy="698500"/>
            <a:chOff x="435" y="1330"/>
            <a:chExt cx="1217" cy="440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5" y="1330"/>
              <a:ext cx="270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725" y="1366"/>
              <a:ext cx="927" cy="404"/>
            </a:xfrm>
            <a:prstGeom prst="rect">
              <a:avLst/>
            </a:prstGeom>
            <a:solidFill>
              <a:srgbClr val="EAEAEA"/>
            </a:solidFill>
            <a:ln w="12700">
              <a:noFill/>
              <a:miter lim="800000"/>
              <a:headEnd/>
              <a:tailEnd type="none" w="lg" len="lg"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dirty="0"/>
                <a:t>Мої документи</a:t>
              </a:r>
            </a:p>
          </p:txBody>
        </p:sp>
      </p:grpSp>
      <p:grpSp>
        <p:nvGrpSpPr>
          <p:cNvPr id="7" name="Group 61"/>
          <p:cNvGrpSpPr>
            <a:grpSpLocks/>
          </p:cNvGrpSpPr>
          <p:nvPr/>
        </p:nvGrpSpPr>
        <p:grpSpPr bwMode="auto">
          <a:xfrm>
            <a:off x="7069138" y="2087563"/>
            <a:ext cx="1701800" cy="495300"/>
            <a:chOff x="4453" y="1315"/>
            <a:chExt cx="1072" cy="312"/>
          </a:xfrm>
        </p:grpSpPr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53" y="1315"/>
              <a:ext cx="294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4741" y="1333"/>
              <a:ext cx="784" cy="231"/>
            </a:xfrm>
            <a:prstGeom prst="rect">
              <a:avLst/>
            </a:prstGeom>
            <a:solidFill>
              <a:srgbClr val="EAEAEA"/>
            </a:solidFill>
            <a:ln w="12700">
              <a:noFill/>
              <a:miter lim="800000"/>
              <a:headEnd/>
              <a:tailEnd type="none" w="lg" len="lg"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/>
                <a:t>Корзина</a:t>
              </a:r>
            </a:p>
          </p:txBody>
        </p:sp>
      </p:grpSp>
      <p:grpSp>
        <p:nvGrpSpPr>
          <p:cNvPr id="8" name="Group 55"/>
          <p:cNvGrpSpPr>
            <a:grpSpLocks/>
          </p:cNvGrpSpPr>
          <p:nvPr/>
        </p:nvGrpSpPr>
        <p:grpSpPr bwMode="auto">
          <a:xfrm>
            <a:off x="2579688" y="2141538"/>
            <a:ext cx="2154237" cy="641350"/>
            <a:chOff x="1625" y="1349"/>
            <a:chExt cx="1357" cy="404"/>
          </a:xfrm>
        </p:grpSpPr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25" y="1365"/>
              <a:ext cx="330" cy="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975" y="1349"/>
              <a:ext cx="1007" cy="404"/>
            </a:xfrm>
            <a:prstGeom prst="rect">
              <a:avLst/>
            </a:prstGeom>
            <a:solidFill>
              <a:srgbClr val="EAEAEA"/>
            </a:solidFill>
            <a:ln w="12700">
              <a:noFill/>
              <a:miter lim="800000"/>
              <a:headEnd/>
              <a:tailEnd type="none" w="lg" len="lg"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/>
                <a:t>Мій комп’ютер</a:t>
              </a:r>
            </a:p>
          </p:txBody>
        </p:sp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4851400" y="2087563"/>
            <a:ext cx="1971675" cy="665162"/>
            <a:chOff x="842" y="2668"/>
            <a:chExt cx="1242" cy="419"/>
          </a:xfrm>
        </p:grpSpPr>
        <p:pic>
          <p:nvPicPr>
            <p:cNvPr id="18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2" y="2668"/>
              <a:ext cx="318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1171" y="2683"/>
              <a:ext cx="913" cy="404"/>
            </a:xfrm>
            <a:prstGeom prst="rect">
              <a:avLst/>
            </a:prstGeom>
            <a:solidFill>
              <a:srgbClr val="EAEAEA"/>
            </a:solidFill>
            <a:ln w="12700">
              <a:noFill/>
              <a:miter lim="800000"/>
              <a:headEnd/>
              <a:tailEnd type="none" w="lg" len="lg"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/>
                <a:t>Сіткове оточення</a:t>
              </a:r>
            </a:p>
          </p:txBody>
        </p:sp>
      </p:grpSp>
      <p:grpSp>
        <p:nvGrpSpPr>
          <p:cNvPr id="14" name="Group 40"/>
          <p:cNvGrpSpPr>
            <a:grpSpLocks/>
          </p:cNvGrpSpPr>
          <p:nvPr/>
        </p:nvGrpSpPr>
        <p:grpSpPr bwMode="auto">
          <a:xfrm>
            <a:off x="511175" y="2836863"/>
            <a:ext cx="1836738" cy="676275"/>
            <a:chOff x="257" y="2263"/>
            <a:chExt cx="1157" cy="426"/>
          </a:xfrm>
        </p:grpSpPr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>
              <a:off x="530" y="2323"/>
              <a:ext cx="884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r>
                <a:rPr lang="uk-UA" sz="1600" b="0"/>
                <a:t>Мої малюнки</a:t>
              </a:r>
            </a:p>
          </p:txBody>
        </p:sp>
        <p:pic>
          <p:nvPicPr>
            <p:cNvPr id="22" name="Picture 2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" y="2263"/>
              <a:ext cx="264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Group 39"/>
          <p:cNvGrpSpPr>
            <a:grpSpLocks/>
          </p:cNvGrpSpPr>
          <p:nvPr/>
        </p:nvGrpSpPr>
        <p:grpSpPr bwMode="auto">
          <a:xfrm>
            <a:off x="500063" y="3435350"/>
            <a:ext cx="1763712" cy="485775"/>
            <a:chOff x="259" y="2640"/>
            <a:chExt cx="1111" cy="306"/>
          </a:xfrm>
        </p:grpSpPr>
        <p:pic>
          <p:nvPicPr>
            <p:cNvPr id="24" name="Picture 2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9" y="2640"/>
              <a:ext cx="27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Rectangle 36"/>
            <p:cNvSpPr>
              <a:spLocks noChangeArrowheads="1"/>
            </p:cNvSpPr>
            <p:nvPr/>
          </p:nvSpPr>
          <p:spPr bwMode="auto">
            <a:xfrm>
              <a:off x="537" y="2684"/>
              <a:ext cx="833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r>
                <a:rPr lang="uk-UA" sz="1600" b="0" dirty="0"/>
                <a:t>Моя музика</a:t>
              </a:r>
            </a:p>
          </p:txBody>
        </p:sp>
      </p:grpSp>
      <p:grpSp>
        <p:nvGrpSpPr>
          <p:cNvPr id="20" name="Group 54"/>
          <p:cNvGrpSpPr>
            <a:grpSpLocks/>
          </p:cNvGrpSpPr>
          <p:nvPr/>
        </p:nvGrpSpPr>
        <p:grpSpPr bwMode="auto">
          <a:xfrm>
            <a:off x="485775" y="3962400"/>
            <a:ext cx="1838325" cy="636588"/>
            <a:chOff x="241" y="2972"/>
            <a:chExt cx="1158" cy="401"/>
          </a:xfrm>
        </p:grpSpPr>
        <p:pic>
          <p:nvPicPr>
            <p:cNvPr id="27" name="Picture 24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41" y="2972"/>
              <a:ext cx="2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37"/>
            <p:cNvSpPr>
              <a:spLocks noChangeArrowheads="1"/>
            </p:cNvSpPr>
            <p:nvPr/>
          </p:nvSpPr>
          <p:spPr bwMode="auto">
            <a:xfrm>
              <a:off x="508" y="3007"/>
              <a:ext cx="891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r>
                <a:rPr lang="uk-UA" sz="1600" b="0"/>
                <a:t>Мої відеозаписи</a:t>
              </a:r>
            </a:p>
          </p:txBody>
        </p:sp>
      </p:grpSp>
      <p:grpSp>
        <p:nvGrpSpPr>
          <p:cNvPr id="23" name="Group 48"/>
          <p:cNvGrpSpPr>
            <a:grpSpLocks/>
          </p:cNvGrpSpPr>
          <p:nvPr/>
        </p:nvGrpSpPr>
        <p:grpSpPr bwMode="auto">
          <a:xfrm>
            <a:off x="3176588" y="2882900"/>
            <a:ext cx="1400175" cy="336550"/>
            <a:chOff x="1742" y="1845"/>
            <a:chExt cx="882" cy="212"/>
          </a:xfrm>
        </p:grpSpPr>
        <p:pic>
          <p:nvPicPr>
            <p:cNvPr id="30" name="Picture 25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742" y="1879"/>
              <a:ext cx="29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Rectangle 41"/>
            <p:cNvSpPr>
              <a:spLocks noChangeArrowheads="1"/>
            </p:cNvSpPr>
            <p:nvPr/>
          </p:nvSpPr>
          <p:spPr bwMode="auto">
            <a:xfrm>
              <a:off x="2065" y="1845"/>
              <a:ext cx="559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ru-RU" sz="1600" b="0"/>
                <a:t>Диск</a:t>
              </a:r>
              <a:r>
                <a:rPr lang="en-US" sz="1600" b="0"/>
                <a:t> </a:t>
              </a:r>
              <a:r>
                <a:rPr lang="ru-RU" sz="1600" b="0"/>
                <a:t>С</a:t>
              </a:r>
              <a:r>
                <a:rPr lang="en-US" sz="1600" b="0"/>
                <a:t>:</a:t>
              </a:r>
              <a:endParaRPr lang="ru-RU" sz="1600" b="0"/>
            </a:p>
          </p:txBody>
        </p:sp>
      </p:grpSp>
      <p:grpSp>
        <p:nvGrpSpPr>
          <p:cNvPr id="26" name="Group 60"/>
          <p:cNvGrpSpPr>
            <a:grpSpLocks/>
          </p:cNvGrpSpPr>
          <p:nvPr/>
        </p:nvGrpSpPr>
        <p:grpSpPr bwMode="auto">
          <a:xfrm>
            <a:off x="5403850" y="2859088"/>
            <a:ext cx="1714500" cy="476250"/>
            <a:chOff x="3145" y="1801"/>
            <a:chExt cx="1080" cy="300"/>
          </a:xfrm>
        </p:grpSpPr>
        <p:pic>
          <p:nvPicPr>
            <p:cNvPr id="33" name="Picture 32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145" y="1801"/>
              <a:ext cx="276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Rectangle 42"/>
            <p:cNvSpPr>
              <a:spLocks noChangeArrowheads="1"/>
            </p:cNvSpPr>
            <p:nvPr/>
          </p:nvSpPr>
          <p:spPr bwMode="auto">
            <a:xfrm>
              <a:off x="3397" y="1838"/>
              <a:ext cx="828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ru-RU" sz="1600" b="0"/>
                <a:t>Вся мережа</a:t>
              </a:r>
            </a:p>
          </p:txBody>
        </p:sp>
      </p:grpSp>
      <p:grpSp>
        <p:nvGrpSpPr>
          <p:cNvPr id="29" name="Group 49"/>
          <p:cNvGrpSpPr>
            <a:grpSpLocks/>
          </p:cNvGrpSpPr>
          <p:nvPr/>
        </p:nvGrpSpPr>
        <p:grpSpPr bwMode="auto">
          <a:xfrm>
            <a:off x="3176588" y="3302000"/>
            <a:ext cx="1411287" cy="339725"/>
            <a:chOff x="1742" y="2109"/>
            <a:chExt cx="889" cy="214"/>
          </a:xfrm>
        </p:grpSpPr>
        <p:pic>
          <p:nvPicPr>
            <p:cNvPr id="36" name="Picture 27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742" y="2149"/>
              <a:ext cx="29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Rectangle 43"/>
            <p:cNvSpPr>
              <a:spLocks noChangeArrowheads="1"/>
            </p:cNvSpPr>
            <p:nvPr/>
          </p:nvSpPr>
          <p:spPr bwMode="auto">
            <a:xfrm>
              <a:off x="2072" y="2109"/>
              <a:ext cx="559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ru-RU" sz="1600" b="0"/>
                <a:t>Диск</a:t>
              </a:r>
              <a:r>
                <a:rPr lang="en-US" sz="1600" b="0"/>
                <a:t> D:</a:t>
              </a:r>
              <a:endParaRPr lang="ru-RU" sz="1600" b="0"/>
            </a:p>
          </p:txBody>
        </p:sp>
      </p:grpSp>
      <p:grpSp>
        <p:nvGrpSpPr>
          <p:cNvPr id="32" name="Group 50"/>
          <p:cNvGrpSpPr>
            <a:grpSpLocks/>
          </p:cNvGrpSpPr>
          <p:nvPr/>
        </p:nvGrpSpPr>
        <p:grpSpPr bwMode="auto">
          <a:xfrm>
            <a:off x="3170238" y="3794125"/>
            <a:ext cx="1395412" cy="466725"/>
            <a:chOff x="1738" y="2419"/>
            <a:chExt cx="879" cy="294"/>
          </a:xfrm>
        </p:grpSpPr>
        <p:pic>
          <p:nvPicPr>
            <p:cNvPr id="39" name="Picture 26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738" y="2419"/>
              <a:ext cx="300" cy="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44"/>
            <p:cNvSpPr>
              <a:spLocks noChangeArrowheads="1"/>
            </p:cNvSpPr>
            <p:nvPr/>
          </p:nvSpPr>
          <p:spPr bwMode="auto">
            <a:xfrm>
              <a:off x="2065" y="2453"/>
              <a:ext cx="552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ru-RU" sz="1600" b="0"/>
                <a:t>Диск</a:t>
              </a:r>
              <a:r>
                <a:rPr lang="en-US" sz="1600" b="0"/>
                <a:t> A:</a:t>
              </a:r>
              <a:endParaRPr lang="ru-RU" sz="1600" b="0"/>
            </a:p>
          </p:txBody>
        </p:sp>
      </p:grpSp>
      <p:grpSp>
        <p:nvGrpSpPr>
          <p:cNvPr id="35" name="Group 51"/>
          <p:cNvGrpSpPr>
            <a:grpSpLocks/>
          </p:cNvGrpSpPr>
          <p:nvPr/>
        </p:nvGrpSpPr>
        <p:grpSpPr bwMode="auto">
          <a:xfrm>
            <a:off x="3175000" y="4413250"/>
            <a:ext cx="1390650" cy="485775"/>
            <a:chOff x="1741" y="2809"/>
            <a:chExt cx="876" cy="306"/>
          </a:xfrm>
        </p:grpSpPr>
        <p:pic>
          <p:nvPicPr>
            <p:cNvPr id="42" name="Picture 29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741" y="2809"/>
              <a:ext cx="294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Rectangle 45"/>
            <p:cNvSpPr>
              <a:spLocks noChangeArrowheads="1"/>
            </p:cNvSpPr>
            <p:nvPr/>
          </p:nvSpPr>
          <p:spPr bwMode="auto">
            <a:xfrm>
              <a:off x="2065" y="2832"/>
              <a:ext cx="552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ru-RU" sz="1600" b="0"/>
                <a:t>Диск</a:t>
              </a:r>
              <a:r>
                <a:rPr lang="en-US" sz="1600" b="0"/>
                <a:t> E:</a:t>
              </a:r>
              <a:endParaRPr lang="ru-RU" sz="1600" b="0"/>
            </a:p>
          </p:txBody>
        </p:sp>
      </p:grpSp>
      <p:grpSp>
        <p:nvGrpSpPr>
          <p:cNvPr id="38" name="Group 52"/>
          <p:cNvGrpSpPr>
            <a:grpSpLocks/>
          </p:cNvGrpSpPr>
          <p:nvPr/>
        </p:nvGrpSpPr>
        <p:grpSpPr bwMode="auto">
          <a:xfrm>
            <a:off x="3170238" y="4972050"/>
            <a:ext cx="1384300" cy="355600"/>
            <a:chOff x="1738" y="3161"/>
            <a:chExt cx="872" cy="224"/>
          </a:xfrm>
        </p:grpSpPr>
        <p:pic>
          <p:nvPicPr>
            <p:cNvPr id="45" name="Picture 31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738" y="3211"/>
              <a:ext cx="30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Rectangle 46"/>
            <p:cNvSpPr>
              <a:spLocks noChangeArrowheads="1"/>
            </p:cNvSpPr>
            <p:nvPr/>
          </p:nvSpPr>
          <p:spPr bwMode="auto">
            <a:xfrm>
              <a:off x="2065" y="3161"/>
              <a:ext cx="545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ru-RU" sz="1600" b="0"/>
                <a:t>Диск</a:t>
              </a:r>
              <a:r>
                <a:rPr lang="en-US" sz="1600" b="0"/>
                <a:t> F:</a:t>
              </a:r>
              <a:endParaRPr lang="ru-RU" sz="1600" b="0"/>
            </a:p>
          </p:txBody>
        </p:sp>
      </p:grpSp>
      <p:grpSp>
        <p:nvGrpSpPr>
          <p:cNvPr id="41" name="Group 53"/>
          <p:cNvGrpSpPr>
            <a:grpSpLocks/>
          </p:cNvGrpSpPr>
          <p:nvPr/>
        </p:nvGrpSpPr>
        <p:grpSpPr bwMode="auto">
          <a:xfrm>
            <a:off x="3165475" y="5481638"/>
            <a:ext cx="1389063" cy="400050"/>
            <a:chOff x="1735" y="3482"/>
            <a:chExt cx="875" cy="252"/>
          </a:xfrm>
        </p:grpSpPr>
        <p:pic>
          <p:nvPicPr>
            <p:cNvPr id="48" name="Picture 30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1735" y="3482"/>
              <a:ext cx="30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2065" y="3491"/>
              <a:ext cx="545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ru-RU" sz="1600" b="0"/>
                <a:t>Диск</a:t>
              </a:r>
              <a:r>
                <a:rPr lang="en-US" sz="1600" b="0"/>
                <a:t> Z:</a:t>
              </a:r>
              <a:endParaRPr lang="ru-RU" sz="1600" b="0"/>
            </a:p>
          </p:txBody>
        </p:sp>
      </p:grpSp>
      <p:grpSp>
        <p:nvGrpSpPr>
          <p:cNvPr id="44" name="Group 58"/>
          <p:cNvGrpSpPr>
            <a:grpSpLocks/>
          </p:cNvGrpSpPr>
          <p:nvPr/>
        </p:nvGrpSpPr>
        <p:grpSpPr bwMode="auto">
          <a:xfrm>
            <a:off x="5400675" y="3443288"/>
            <a:ext cx="2482850" cy="476250"/>
            <a:chOff x="3143" y="2197"/>
            <a:chExt cx="1564" cy="300"/>
          </a:xfrm>
        </p:grpSpPr>
        <p:pic>
          <p:nvPicPr>
            <p:cNvPr id="51" name="Picture 33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143" y="2197"/>
              <a:ext cx="222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" name="Rectangle 56"/>
            <p:cNvSpPr>
              <a:spLocks noChangeArrowheads="1"/>
            </p:cNvSpPr>
            <p:nvPr/>
          </p:nvSpPr>
          <p:spPr bwMode="auto">
            <a:xfrm>
              <a:off x="3332" y="2270"/>
              <a:ext cx="1375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uk-UA" sz="1600" b="0"/>
                <a:t>Підручники</a:t>
              </a:r>
              <a:r>
                <a:rPr lang="ru-RU" sz="1600" b="0"/>
                <a:t> на</a:t>
              </a:r>
              <a:r>
                <a:rPr lang="en-US" sz="1600" b="0"/>
                <a:t> Server</a:t>
              </a:r>
              <a:endParaRPr lang="ru-RU" sz="1600" b="0"/>
            </a:p>
          </p:txBody>
        </p:sp>
      </p:grpSp>
      <p:grpSp>
        <p:nvGrpSpPr>
          <p:cNvPr id="47" name="Group 59"/>
          <p:cNvGrpSpPr>
            <a:grpSpLocks/>
          </p:cNvGrpSpPr>
          <p:nvPr/>
        </p:nvGrpSpPr>
        <p:grpSpPr bwMode="auto">
          <a:xfrm>
            <a:off x="5400675" y="3979863"/>
            <a:ext cx="2343150" cy="476250"/>
            <a:chOff x="3136" y="2586"/>
            <a:chExt cx="1476" cy="300"/>
          </a:xfrm>
        </p:grpSpPr>
        <p:pic>
          <p:nvPicPr>
            <p:cNvPr id="54" name="Picture 34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136" y="2586"/>
              <a:ext cx="222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Rectangle 57"/>
            <p:cNvSpPr>
              <a:spLocks noChangeArrowheads="1"/>
            </p:cNvSpPr>
            <p:nvPr/>
          </p:nvSpPr>
          <p:spPr bwMode="auto">
            <a:xfrm>
              <a:off x="3332" y="2644"/>
              <a:ext cx="1280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r>
                <a:rPr lang="uk-UA" sz="1600" b="0"/>
                <a:t>Завдання</a:t>
              </a:r>
              <a:r>
                <a:rPr lang="ru-RU" sz="1600" b="0"/>
                <a:t> на</a:t>
              </a:r>
              <a:r>
                <a:rPr lang="en-US" sz="1600" b="0"/>
                <a:t> Server</a:t>
              </a:r>
              <a:endParaRPr lang="ru-RU" sz="1600" b="0"/>
            </a:p>
          </p:txBody>
        </p:sp>
      </p:grpSp>
      <p:sp>
        <p:nvSpPr>
          <p:cNvPr id="56" name="Line 62"/>
          <p:cNvSpPr>
            <a:spLocks noChangeShapeType="1"/>
          </p:cNvSpPr>
          <p:nvPr/>
        </p:nvSpPr>
        <p:spPr bwMode="auto">
          <a:xfrm flipH="1">
            <a:off x="2389188" y="1417638"/>
            <a:ext cx="2582862" cy="7191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7" name="Line 63"/>
          <p:cNvSpPr>
            <a:spLocks noChangeShapeType="1"/>
          </p:cNvSpPr>
          <p:nvPr/>
        </p:nvSpPr>
        <p:spPr bwMode="auto">
          <a:xfrm flipH="1">
            <a:off x="3910013" y="1408113"/>
            <a:ext cx="1074737" cy="7286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8" name="Line 64"/>
          <p:cNvSpPr>
            <a:spLocks noChangeShapeType="1"/>
          </p:cNvSpPr>
          <p:nvPr/>
        </p:nvSpPr>
        <p:spPr bwMode="auto">
          <a:xfrm>
            <a:off x="4960938" y="1417638"/>
            <a:ext cx="1096962" cy="6842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59" name="Line 65"/>
          <p:cNvSpPr>
            <a:spLocks noChangeShapeType="1"/>
          </p:cNvSpPr>
          <p:nvPr/>
        </p:nvSpPr>
        <p:spPr bwMode="auto">
          <a:xfrm>
            <a:off x="4983163" y="1428750"/>
            <a:ext cx="3176587" cy="7064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/>
          <a:lstStyle/>
          <a:p>
            <a:endParaRPr lang="ru-RU"/>
          </a:p>
        </p:txBody>
      </p:sp>
      <p:grpSp>
        <p:nvGrpSpPr>
          <p:cNvPr id="50" name="Group 15"/>
          <p:cNvGrpSpPr>
            <a:grpSpLocks/>
          </p:cNvGrpSpPr>
          <p:nvPr/>
        </p:nvGrpSpPr>
        <p:grpSpPr bwMode="auto">
          <a:xfrm>
            <a:off x="3489325" y="1031875"/>
            <a:ext cx="2632075" cy="546100"/>
            <a:chOff x="2198" y="650"/>
            <a:chExt cx="1658" cy="344"/>
          </a:xfrm>
        </p:grpSpPr>
        <p:pic>
          <p:nvPicPr>
            <p:cNvPr id="61" name="Picture 4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2198" y="650"/>
              <a:ext cx="366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" name="Rectangle 14"/>
            <p:cNvSpPr>
              <a:spLocks noChangeArrowheads="1"/>
            </p:cNvSpPr>
            <p:nvPr/>
          </p:nvSpPr>
          <p:spPr bwMode="auto">
            <a:xfrm>
              <a:off x="2576" y="659"/>
              <a:ext cx="1280" cy="231"/>
            </a:xfrm>
            <a:prstGeom prst="rect">
              <a:avLst/>
            </a:prstGeom>
            <a:solidFill>
              <a:srgbClr val="EAEAEA"/>
            </a:solidFill>
            <a:ln w="12700">
              <a:noFill/>
              <a:miter lim="800000"/>
              <a:headEnd/>
              <a:tailEnd type="none" w="lg" len="lg"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/>
                <a:t>Робочий стіл</a:t>
              </a:r>
            </a:p>
          </p:txBody>
        </p:sp>
      </p:grpSp>
      <p:sp>
        <p:nvSpPr>
          <p:cNvPr id="63" name="AutoShape 67"/>
          <p:cNvSpPr>
            <a:spLocks noChangeArrowheads="1"/>
          </p:cNvSpPr>
          <p:nvPr/>
        </p:nvSpPr>
        <p:spPr bwMode="auto">
          <a:xfrm>
            <a:off x="7188200" y="4660900"/>
            <a:ext cx="1509713" cy="706438"/>
          </a:xfrm>
          <a:prstGeom prst="wedgeRoundRectCallout">
            <a:avLst>
              <a:gd name="adj1" fmla="val -27917"/>
              <a:gd name="adj2" fmla="val -98991"/>
              <a:gd name="adj3" fmla="val 16667"/>
            </a:avLst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 b="0"/>
              <a:t>мережеві ресурси</a:t>
            </a:r>
          </a:p>
        </p:txBody>
      </p:sp>
      <p:sp>
        <p:nvSpPr>
          <p:cNvPr id="64" name="AutoShape 68"/>
          <p:cNvSpPr>
            <a:spLocks noChangeArrowheads="1"/>
          </p:cNvSpPr>
          <p:nvPr/>
        </p:nvSpPr>
        <p:spPr bwMode="auto">
          <a:xfrm>
            <a:off x="4640263" y="6048375"/>
            <a:ext cx="2068512" cy="433388"/>
          </a:xfrm>
          <a:prstGeom prst="wedgeRoundRectCallout">
            <a:avLst>
              <a:gd name="adj1" fmla="val -55449"/>
              <a:gd name="adj2" fmla="val -106042"/>
              <a:gd name="adj3" fmla="val 16667"/>
            </a:avLst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 b="0"/>
              <a:t>мережевий диск</a:t>
            </a:r>
          </a:p>
        </p:txBody>
      </p:sp>
      <p:sp>
        <p:nvSpPr>
          <p:cNvPr id="65" name="AutoShape 69"/>
          <p:cNvSpPr>
            <a:spLocks noChangeArrowheads="1"/>
          </p:cNvSpPr>
          <p:nvPr/>
        </p:nvSpPr>
        <p:spPr bwMode="auto">
          <a:xfrm>
            <a:off x="4902200" y="4903788"/>
            <a:ext cx="1592263" cy="433387"/>
          </a:xfrm>
          <a:prstGeom prst="wedgeRoundRectCallout">
            <a:avLst>
              <a:gd name="adj1" fmla="val -72134"/>
              <a:gd name="adj2" fmla="val 7509"/>
              <a:gd name="adj3" fmla="val 16667"/>
            </a:avLst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uk-UA" b="0"/>
              <a:t>флеш-диск</a:t>
            </a:r>
          </a:p>
        </p:txBody>
      </p:sp>
      <p:sp>
        <p:nvSpPr>
          <p:cNvPr id="66" name="AutoShape 70"/>
          <p:cNvSpPr>
            <a:spLocks noChangeArrowheads="1"/>
          </p:cNvSpPr>
          <p:nvPr/>
        </p:nvSpPr>
        <p:spPr bwMode="auto">
          <a:xfrm>
            <a:off x="981075" y="4835525"/>
            <a:ext cx="1592263" cy="433388"/>
          </a:xfrm>
          <a:prstGeom prst="wedgeRoundRectCallout">
            <a:avLst>
              <a:gd name="adj1" fmla="val 86588"/>
              <a:gd name="adj2" fmla="val -63551"/>
              <a:gd name="adj3" fmla="val 16667"/>
            </a:avLst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b="0"/>
              <a:t>CD (DVD)</a:t>
            </a:r>
            <a:endParaRPr lang="ru-RU" b="0"/>
          </a:p>
        </p:txBody>
      </p:sp>
      <p:sp>
        <p:nvSpPr>
          <p:cNvPr id="67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862887" cy="563563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bg1"/>
                </a:solidFill>
              </a:rPr>
              <a:t>Папки </a:t>
            </a:r>
            <a:r>
              <a:rPr lang="en-US" sz="2400" b="1" dirty="0" smtClean="0">
                <a:solidFill>
                  <a:schemeClr val="bg1"/>
                </a:solidFill>
              </a:rPr>
              <a:t>Windows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grpSp>
        <p:nvGrpSpPr>
          <p:cNvPr id="53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69" name="Picture 29" descr="3D_27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grpSp>
        <p:nvGrpSpPr>
          <p:cNvPr id="71" name="Групувати 70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72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TextBox 72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19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3" grpId="0" animBg="1"/>
      <p:bldP spid="64" grpId="0" animBg="1"/>
      <p:bldP spid="65" grpId="0" animBg="1"/>
      <p:bldP spid="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81750"/>
            <a:ext cx="2133600" cy="476250"/>
          </a:xfrm>
          <a:prstGeom prst="rect">
            <a:avLst/>
          </a:prstGeom>
          <a:noFill/>
        </p:spPr>
        <p:txBody>
          <a:bodyPr/>
          <a:lstStyle/>
          <a:p>
            <a:fld id="{411EA7BE-75EC-420E-ABD6-2E93E09D8716}" type="slidenum">
              <a:rPr lang="ru-RU"/>
              <a:pPr/>
              <a:t>15</a:t>
            </a:fld>
            <a:endParaRPr lang="ru-RU"/>
          </a:p>
        </p:txBody>
      </p:sp>
      <p:sp>
        <p:nvSpPr>
          <p:cNvPr id="9219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3460" name="Rectangle 4"/>
          <p:cNvSpPr>
            <a:spLocks noChangeArrowheads="1"/>
          </p:cNvSpPr>
          <p:nvPr/>
        </p:nvSpPr>
        <p:spPr bwMode="auto">
          <a:xfrm>
            <a:off x="442913" y="923925"/>
            <a:ext cx="8385175" cy="385028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marL="354013" indent="-354013"/>
            <a:r>
              <a:rPr lang="uk-UA" sz="2200" dirty="0" smtClean="0">
                <a:solidFill>
                  <a:schemeClr val="accent2"/>
                </a:solidFill>
              </a:rPr>
              <a:t>		</a:t>
            </a:r>
            <a:r>
              <a:rPr lang="uk-UA" sz="2200" b="1" dirty="0" smtClean="0">
                <a:solidFill>
                  <a:srgbClr val="FF0000"/>
                </a:solidFill>
              </a:rPr>
              <a:t>Шлях </a:t>
            </a:r>
            <a:r>
              <a:rPr lang="uk-UA" sz="2200" b="1" dirty="0">
                <a:solidFill>
                  <a:srgbClr val="FF0000"/>
                </a:solidFill>
              </a:rPr>
              <a:t>до </a:t>
            </a:r>
            <a:r>
              <a:rPr lang="uk-UA" sz="2200" b="1" dirty="0" err="1">
                <a:solidFill>
                  <a:srgbClr val="FF0000"/>
                </a:solidFill>
              </a:rPr>
              <a:t>файла</a:t>
            </a:r>
            <a:r>
              <a:rPr lang="uk-UA" sz="2200" b="1" dirty="0">
                <a:solidFill>
                  <a:srgbClr val="FF0000"/>
                </a:solidFill>
              </a:rPr>
              <a:t> </a:t>
            </a:r>
            <a:r>
              <a:rPr lang="uk-UA" sz="2200" b="0" dirty="0"/>
              <a:t>– це перерахування папок (каталогів), в яких він знаходиться, зверху вниз.</a:t>
            </a:r>
          </a:p>
          <a:p>
            <a:pPr marL="354013" indent="-354013">
              <a:spcBef>
                <a:spcPct val="30000"/>
              </a:spcBef>
            </a:pPr>
            <a:endParaRPr lang="uk-UA" sz="2200" dirty="0">
              <a:solidFill>
                <a:schemeClr val="accent2"/>
              </a:solidFill>
            </a:endParaRPr>
          </a:p>
          <a:p>
            <a:pPr marL="354013" indent="-354013">
              <a:spcBef>
                <a:spcPct val="30000"/>
              </a:spcBef>
            </a:pPr>
            <a:endParaRPr lang="uk-UA" sz="2200" dirty="0">
              <a:solidFill>
                <a:schemeClr val="accent2"/>
              </a:solidFill>
            </a:endParaRPr>
          </a:p>
          <a:p>
            <a:pPr marL="354013" indent="-354013">
              <a:spcBef>
                <a:spcPct val="30000"/>
              </a:spcBef>
            </a:pPr>
            <a:endParaRPr lang="uk-UA" sz="2200" dirty="0">
              <a:solidFill>
                <a:schemeClr val="accent2"/>
              </a:solidFill>
            </a:endParaRPr>
          </a:p>
          <a:p>
            <a:pPr marL="354013" indent="-354013">
              <a:spcBef>
                <a:spcPct val="30000"/>
              </a:spcBef>
            </a:pPr>
            <a:r>
              <a:rPr lang="uk-UA" sz="2200" b="1" i="1" dirty="0">
                <a:solidFill>
                  <a:srgbClr val="FF0000"/>
                </a:solidFill>
              </a:rPr>
              <a:t>Мережева адреса:</a:t>
            </a:r>
          </a:p>
          <a:p>
            <a:pPr marL="354013" indent="-354013">
              <a:spcBef>
                <a:spcPct val="30000"/>
              </a:spcBef>
            </a:pPr>
            <a:endParaRPr lang="uk-UA" sz="2200" dirty="0">
              <a:solidFill>
                <a:schemeClr val="accent2"/>
              </a:solidFill>
            </a:endParaRPr>
          </a:p>
          <a:p>
            <a:pPr marL="354013" indent="-354013">
              <a:spcBef>
                <a:spcPct val="30000"/>
              </a:spcBef>
            </a:pPr>
            <a:endParaRPr lang="uk-UA" sz="2200" dirty="0">
              <a:solidFill>
                <a:schemeClr val="accent2"/>
              </a:solidFill>
            </a:endParaRPr>
          </a:p>
          <a:p>
            <a:pPr marL="354013" indent="-354013">
              <a:spcBef>
                <a:spcPct val="30000"/>
              </a:spcBef>
            </a:pPr>
            <a:r>
              <a:rPr lang="uk-UA" sz="2200" b="1" i="1" dirty="0">
                <a:solidFill>
                  <a:srgbClr val="FF0000"/>
                </a:solidFill>
              </a:rPr>
              <a:t>Приклади: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786438" y="4686300"/>
            <a:ext cx="3013075" cy="1684338"/>
            <a:chOff x="335" y="3249"/>
            <a:chExt cx="1898" cy="1061"/>
          </a:xfrm>
        </p:grpSpPr>
        <p:sp>
          <p:nvSpPr>
            <p:cNvPr id="9234" name="Text Box 6"/>
            <p:cNvSpPr txBox="1">
              <a:spLocks noChangeArrowheads="1"/>
            </p:cNvSpPr>
            <p:nvPr/>
          </p:nvSpPr>
          <p:spPr bwMode="auto">
            <a:xfrm>
              <a:off x="629" y="3316"/>
              <a:ext cx="1604" cy="994"/>
            </a:xfrm>
            <a:prstGeom prst="rect">
              <a:avLst/>
            </a:prstGeom>
            <a:solidFill>
              <a:srgbClr val="D1D1FF"/>
            </a:solidFill>
            <a:ln w="25400">
              <a:solidFill>
                <a:srgbClr val="00008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2400"/>
                <a:t>  </a:t>
              </a:r>
              <a:r>
                <a:rPr lang="uk-UA" sz="2400"/>
                <a:t>Які файли знаходяться в кореневому каталозі?</a:t>
              </a:r>
            </a:p>
          </p:txBody>
        </p:sp>
        <p:sp>
          <p:nvSpPr>
            <p:cNvPr id="9235" name="Oval 7"/>
            <p:cNvSpPr>
              <a:spLocks noChangeArrowheads="1"/>
            </p:cNvSpPr>
            <p:nvPr/>
          </p:nvSpPr>
          <p:spPr bwMode="auto">
            <a:xfrm>
              <a:off x="335" y="3249"/>
              <a:ext cx="409" cy="418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4400">
                  <a:solidFill>
                    <a:schemeClr val="bg1"/>
                  </a:solidFill>
                  <a:latin typeface="Arial Black" pitchFamily="34" charset="0"/>
                </a:rPr>
                <a:t>?</a:t>
              </a:r>
              <a:endParaRPr lang="ru-RU" sz="44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sp>
        <p:nvSpPr>
          <p:cNvPr id="403464" name="Rectangle 8"/>
          <p:cNvSpPr>
            <a:spLocks noChangeArrowheads="1"/>
          </p:cNvSpPr>
          <p:nvPr/>
        </p:nvSpPr>
        <p:spPr bwMode="auto">
          <a:xfrm>
            <a:off x="2184400" y="1665288"/>
            <a:ext cx="4341813" cy="627062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800">
                <a:latin typeface="Courier New" pitchFamily="49" charset="0"/>
              </a:rPr>
              <a:t>C:\</a:t>
            </a:r>
            <a:r>
              <a:rPr lang="ru-RU" sz="2800">
                <a:latin typeface="Courier New" pitchFamily="49" charset="0"/>
              </a:rPr>
              <a:t>Фото</a:t>
            </a:r>
            <a:r>
              <a:rPr lang="en-US" sz="2800">
                <a:latin typeface="Courier New" pitchFamily="49" charset="0"/>
              </a:rPr>
              <a:t>\</a:t>
            </a:r>
            <a:r>
              <a:rPr lang="ru-RU" sz="2800">
                <a:latin typeface="Courier New" pitchFamily="49" charset="0"/>
              </a:rPr>
              <a:t>2007</a:t>
            </a:r>
            <a:r>
              <a:rPr lang="en-US" sz="2800">
                <a:latin typeface="Courier New" pitchFamily="49" charset="0"/>
              </a:rPr>
              <a:t>\</a:t>
            </a:r>
            <a:r>
              <a:rPr lang="ru-RU" sz="2800">
                <a:solidFill>
                  <a:schemeClr val="accent2"/>
                </a:solidFill>
                <a:latin typeface="Courier New" pitchFamily="49" charset="0"/>
              </a:rPr>
              <a:t>Ку.</a:t>
            </a:r>
            <a:r>
              <a:rPr lang="en-US" sz="2800">
                <a:solidFill>
                  <a:schemeClr val="accent2"/>
                </a:solidFill>
                <a:latin typeface="Courier New" pitchFamily="49" charset="0"/>
              </a:rPr>
              <a:t>jpg</a:t>
            </a:r>
            <a:endParaRPr lang="ru-RU" sz="2800">
              <a:solidFill>
                <a:schemeClr val="accent2"/>
              </a:solidFill>
              <a:latin typeface="Courier New" pitchFamily="49" charset="0"/>
            </a:endParaRPr>
          </a:p>
        </p:txBody>
      </p:sp>
      <p:sp>
        <p:nvSpPr>
          <p:cNvPr id="403465" name="Oval 9"/>
          <p:cNvSpPr>
            <a:spLocks noChangeArrowheads="1"/>
          </p:cNvSpPr>
          <p:nvPr/>
        </p:nvSpPr>
        <p:spPr bwMode="auto">
          <a:xfrm>
            <a:off x="2127250" y="1676400"/>
            <a:ext cx="596900" cy="5969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3466" name="Rectangle 10"/>
          <p:cNvSpPr>
            <a:spLocks noChangeArrowheads="1"/>
          </p:cNvSpPr>
          <p:nvPr/>
        </p:nvSpPr>
        <p:spPr bwMode="auto">
          <a:xfrm>
            <a:off x="2724150" y="1685925"/>
            <a:ext cx="2117725" cy="566738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3467" name="Rectangle 11"/>
          <p:cNvSpPr>
            <a:spLocks noChangeArrowheads="1"/>
          </p:cNvSpPr>
          <p:nvPr/>
        </p:nvSpPr>
        <p:spPr bwMode="auto">
          <a:xfrm>
            <a:off x="4995863" y="1695450"/>
            <a:ext cx="1404937" cy="566738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3468" name="AutoShape 12"/>
          <p:cNvSpPr>
            <a:spLocks noChangeArrowheads="1"/>
          </p:cNvSpPr>
          <p:nvPr/>
        </p:nvSpPr>
        <p:spPr bwMode="auto">
          <a:xfrm>
            <a:off x="1020763" y="2522538"/>
            <a:ext cx="819150" cy="423862"/>
          </a:xfrm>
          <a:prstGeom prst="wedgeRoundRectCallout">
            <a:avLst>
              <a:gd name="adj1" fmla="val 94380"/>
              <a:gd name="adj2" fmla="val -141759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54000" rIns="54000"/>
          <a:lstStyle/>
          <a:p>
            <a:pPr algn="ctr">
              <a:defRPr/>
            </a:pPr>
            <a:r>
              <a:rPr lang="uk-UA"/>
              <a:t>диск</a:t>
            </a:r>
          </a:p>
        </p:txBody>
      </p:sp>
      <p:sp>
        <p:nvSpPr>
          <p:cNvPr id="403469" name="AutoShape 13"/>
          <p:cNvSpPr>
            <a:spLocks noChangeArrowheads="1"/>
          </p:cNvSpPr>
          <p:nvPr/>
        </p:nvSpPr>
        <p:spPr bwMode="auto">
          <a:xfrm>
            <a:off x="3271838" y="2522538"/>
            <a:ext cx="895350" cy="423862"/>
          </a:xfrm>
          <a:prstGeom prst="wedgeRoundRectCallout">
            <a:avLst>
              <a:gd name="adj1" fmla="val -7269"/>
              <a:gd name="adj2" fmla="val -130523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54000" rIns="54000"/>
          <a:lstStyle/>
          <a:p>
            <a:pPr algn="ctr">
              <a:defRPr/>
            </a:pPr>
            <a:r>
              <a:rPr lang="uk-UA"/>
              <a:t>папки</a:t>
            </a:r>
          </a:p>
        </p:txBody>
      </p:sp>
      <p:sp>
        <p:nvSpPr>
          <p:cNvPr id="403470" name="AutoShape 14"/>
          <p:cNvSpPr>
            <a:spLocks noChangeArrowheads="1"/>
          </p:cNvSpPr>
          <p:nvPr/>
        </p:nvSpPr>
        <p:spPr bwMode="auto">
          <a:xfrm>
            <a:off x="5292725" y="2532063"/>
            <a:ext cx="1627188" cy="423862"/>
          </a:xfrm>
          <a:prstGeom prst="wedgeRoundRectCallout">
            <a:avLst>
              <a:gd name="adj1" fmla="val -35366"/>
              <a:gd name="adj2" fmla="val -132773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54000" rIns="54000"/>
          <a:lstStyle/>
          <a:p>
            <a:pPr algn="ctr">
              <a:defRPr/>
            </a:pPr>
            <a:r>
              <a:rPr lang="uk-UA"/>
              <a:t>ім’я файла</a:t>
            </a:r>
          </a:p>
        </p:txBody>
      </p:sp>
      <p:sp>
        <p:nvSpPr>
          <p:cNvPr id="403471" name="Rectangle 15"/>
          <p:cNvSpPr>
            <a:spLocks noChangeArrowheads="1"/>
          </p:cNvSpPr>
          <p:nvPr/>
        </p:nvSpPr>
        <p:spPr bwMode="auto">
          <a:xfrm>
            <a:off x="2820988" y="3522663"/>
            <a:ext cx="5775325" cy="636587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sz="2800">
                <a:latin typeface="Courier New" pitchFamily="49" charset="0"/>
              </a:rPr>
              <a:t>\\SERVER\</a:t>
            </a:r>
            <a:r>
              <a:rPr lang="uk-UA" sz="2800">
                <a:latin typeface="Courier New" pitchFamily="49" charset="0"/>
              </a:rPr>
              <a:t>Відео</a:t>
            </a:r>
            <a:r>
              <a:rPr lang="en-US" sz="2800">
                <a:latin typeface="Courier New" pitchFamily="49" charset="0"/>
              </a:rPr>
              <a:t>\</a:t>
            </a:r>
            <a:r>
              <a:rPr lang="ru-RU" sz="2800">
                <a:latin typeface="Courier New" pitchFamily="49" charset="0"/>
              </a:rPr>
              <a:t>2007</a:t>
            </a:r>
            <a:r>
              <a:rPr lang="en-US" sz="2800">
                <a:latin typeface="Courier New" pitchFamily="49" charset="0"/>
              </a:rPr>
              <a:t>\</a:t>
            </a:r>
            <a:r>
              <a:rPr lang="ru-RU" sz="2800">
                <a:solidFill>
                  <a:schemeClr val="accent2"/>
                </a:solidFill>
                <a:latin typeface="Courier New" pitchFamily="49" charset="0"/>
              </a:rPr>
              <a:t>Зя.</a:t>
            </a:r>
            <a:r>
              <a:rPr lang="en-US" sz="2800">
                <a:solidFill>
                  <a:schemeClr val="accent2"/>
                </a:solidFill>
                <a:latin typeface="Courier New" pitchFamily="49" charset="0"/>
              </a:rPr>
              <a:t>avi</a:t>
            </a:r>
            <a:endParaRPr lang="ru-RU" sz="2800">
              <a:solidFill>
                <a:schemeClr val="accent2"/>
              </a:solidFill>
              <a:latin typeface="Courier New" pitchFamily="49" charset="0"/>
            </a:endParaRPr>
          </a:p>
        </p:txBody>
      </p:sp>
      <p:sp>
        <p:nvSpPr>
          <p:cNvPr id="403472" name="Rectangle 16"/>
          <p:cNvSpPr>
            <a:spLocks noChangeArrowheads="1"/>
          </p:cNvSpPr>
          <p:nvPr/>
        </p:nvSpPr>
        <p:spPr bwMode="auto">
          <a:xfrm>
            <a:off x="2889250" y="3532188"/>
            <a:ext cx="1760538" cy="56673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3473" name="AutoShape 17"/>
          <p:cNvSpPr>
            <a:spLocks noChangeArrowheads="1"/>
          </p:cNvSpPr>
          <p:nvPr/>
        </p:nvSpPr>
        <p:spPr bwMode="auto">
          <a:xfrm>
            <a:off x="558800" y="3475038"/>
            <a:ext cx="1887538" cy="712787"/>
          </a:xfrm>
          <a:prstGeom prst="wedgeRoundRectCallout">
            <a:avLst>
              <a:gd name="adj1" fmla="val 73884"/>
              <a:gd name="adj2" fmla="val -1894"/>
              <a:gd name="adj3" fmla="val 16667"/>
            </a:avLst>
          </a:prstGeom>
          <a:solidFill>
            <a:srgbClr val="EAEAEA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54000" rIns="54000"/>
          <a:lstStyle/>
          <a:p>
            <a:pPr algn="ctr">
              <a:defRPr/>
            </a:pPr>
            <a:r>
              <a:rPr lang="uk-UA"/>
              <a:t>ім’я</a:t>
            </a:r>
            <a:br>
              <a:rPr lang="uk-UA"/>
            </a:br>
            <a:r>
              <a:rPr lang="uk-UA"/>
              <a:t>комп’ютера</a:t>
            </a:r>
          </a:p>
        </p:txBody>
      </p:sp>
      <p:sp>
        <p:nvSpPr>
          <p:cNvPr id="403475" name="Rectangle 19"/>
          <p:cNvSpPr>
            <a:spLocks noChangeArrowheads="1"/>
          </p:cNvSpPr>
          <p:nvPr/>
        </p:nvSpPr>
        <p:spPr bwMode="auto">
          <a:xfrm>
            <a:off x="731838" y="4783138"/>
            <a:ext cx="4813300" cy="1616075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Courier New" pitchFamily="49" charset="0"/>
              </a:rPr>
              <a:t>C:\SERVER\</a:t>
            </a:r>
            <a:r>
              <a:rPr lang="uk-UA" sz="2000" dirty="0">
                <a:latin typeface="Courier New" pitchFamily="49" charset="0"/>
              </a:rPr>
              <a:t>Відео</a:t>
            </a:r>
            <a:r>
              <a:rPr lang="en-US" sz="2000" dirty="0">
                <a:latin typeface="Courier New" pitchFamily="49" charset="0"/>
              </a:rPr>
              <a:t>\</a:t>
            </a:r>
            <a:r>
              <a:rPr lang="ru-RU" sz="2000" dirty="0">
                <a:latin typeface="Courier New" pitchFamily="49" charset="0"/>
              </a:rPr>
              <a:t>2007</a:t>
            </a:r>
            <a:r>
              <a:rPr lang="en-US" sz="2000" dirty="0">
                <a:latin typeface="Courier New" pitchFamily="49" charset="0"/>
              </a:rPr>
              <a:t>\</a:t>
            </a:r>
            <a:r>
              <a:rPr lang="ru-RU" sz="2000" dirty="0" err="1">
                <a:solidFill>
                  <a:schemeClr val="accent2"/>
                </a:solidFill>
                <a:latin typeface="Courier New" pitchFamily="49" charset="0"/>
              </a:rPr>
              <a:t>Зя</a:t>
            </a:r>
            <a:r>
              <a:rPr lang="ru-RU" sz="2000" dirty="0">
                <a:solidFill>
                  <a:schemeClr val="accent2"/>
                </a:solidFill>
                <a:latin typeface="Courier New" pitchFamily="49" charset="0"/>
              </a:rPr>
              <a:t>.</a:t>
            </a:r>
            <a:r>
              <a:rPr lang="en-US" sz="2000" dirty="0" err="1">
                <a:solidFill>
                  <a:schemeClr val="accent2"/>
                </a:solidFill>
                <a:latin typeface="Courier New" pitchFamily="49" charset="0"/>
              </a:rPr>
              <a:t>avi</a:t>
            </a:r>
            <a:endParaRPr lang="en-US" sz="2000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defRPr/>
            </a:pPr>
            <a:r>
              <a:rPr lang="en-US" sz="2000" dirty="0">
                <a:latin typeface="Courier New" pitchFamily="49" charset="0"/>
              </a:rPr>
              <a:t>A:\</a:t>
            </a:r>
            <a:r>
              <a:rPr lang="en-US" sz="2000" b="1" dirty="0">
                <a:latin typeface="Courier New" pitchFamily="49" charset="0"/>
              </a:rPr>
              <a:t>autoexec</a:t>
            </a:r>
            <a:r>
              <a:rPr lang="ru-RU" sz="2000" b="1" dirty="0">
                <a:latin typeface="Courier New" pitchFamily="49" charset="0"/>
              </a:rPr>
              <a:t>.</a:t>
            </a:r>
            <a:r>
              <a:rPr lang="en-US" sz="2000" b="1" dirty="0">
                <a:latin typeface="Courier New" pitchFamily="49" charset="0"/>
              </a:rPr>
              <a:t>bat</a:t>
            </a:r>
          </a:p>
          <a:p>
            <a:pPr>
              <a:defRPr/>
            </a:pPr>
            <a:r>
              <a:rPr lang="en-US" sz="2000" dirty="0">
                <a:latin typeface="Courier New" pitchFamily="49" charset="0"/>
              </a:rPr>
              <a:t>\\work3\</a:t>
            </a:r>
            <a:r>
              <a:rPr lang="uk-UA" sz="2000" dirty="0" err="1">
                <a:latin typeface="Courier New" pitchFamily="49" charset="0"/>
              </a:rPr>
              <a:t>Ігри\</a:t>
            </a:r>
            <a:r>
              <a:rPr lang="en-US" sz="2000" dirty="0">
                <a:latin typeface="Courier New" pitchFamily="49" charset="0"/>
              </a:rPr>
              <a:t>Hover\</a:t>
            </a:r>
            <a:r>
              <a:rPr lang="en-US" sz="2000" dirty="0">
                <a:solidFill>
                  <a:schemeClr val="accent2"/>
                </a:solidFill>
                <a:latin typeface="Courier New" pitchFamily="49" charset="0"/>
              </a:rPr>
              <a:t>hover.exe</a:t>
            </a:r>
          </a:p>
          <a:p>
            <a:pPr>
              <a:defRPr/>
            </a:pPr>
            <a:r>
              <a:rPr lang="en-US" sz="2000" dirty="0">
                <a:latin typeface="Courier New" pitchFamily="49" charset="0"/>
              </a:rPr>
              <a:t>D:\Windows\Temp\</a:t>
            </a:r>
            <a:r>
              <a:rPr lang="uk-UA" sz="2000" dirty="0">
                <a:solidFill>
                  <a:schemeClr val="accent2"/>
                </a:solidFill>
                <a:latin typeface="Courier New" pitchFamily="49" charset="0"/>
              </a:rPr>
              <a:t>Довідка.</a:t>
            </a:r>
            <a:r>
              <a:rPr lang="en-US" sz="2000" dirty="0">
                <a:solidFill>
                  <a:schemeClr val="accent2"/>
                </a:solidFill>
                <a:latin typeface="Courier New" pitchFamily="49" charset="0"/>
              </a:rPr>
              <a:t>txt</a:t>
            </a:r>
          </a:p>
          <a:p>
            <a:pPr>
              <a:defRPr/>
            </a:pPr>
            <a:r>
              <a:rPr lang="en-US" sz="2000" dirty="0">
                <a:latin typeface="Courier New" pitchFamily="49" charset="0"/>
              </a:rPr>
              <a:t>E:\</a:t>
            </a:r>
            <a:r>
              <a:rPr lang="ru-RU" sz="2000" b="1" dirty="0">
                <a:latin typeface="Courier New" pitchFamily="49" charset="0"/>
              </a:rPr>
              <a:t>Реферат.</a:t>
            </a:r>
            <a:r>
              <a:rPr lang="en-US" sz="2000" b="1" dirty="0">
                <a:latin typeface="Courier New" pitchFamily="49" charset="0"/>
              </a:rPr>
              <a:t>doc</a:t>
            </a:r>
            <a:endParaRPr lang="ru-RU" sz="2000" b="1" dirty="0">
              <a:latin typeface="Courier New" pitchFamily="49" charset="0"/>
            </a:endParaRPr>
          </a:p>
        </p:txBody>
      </p:sp>
      <p:sp>
        <p:nvSpPr>
          <p:cNvPr id="28" name="Rectangle 31"/>
          <p:cNvSpPr txBox="1">
            <a:spLocks noChangeArrowheads="1"/>
          </p:cNvSpPr>
          <p:nvPr/>
        </p:nvSpPr>
        <p:spPr>
          <a:xfrm>
            <a:off x="1042988" y="260350"/>
            <a:ext cx="7862887" cy="563563"/>
          </a:xfrm>
          <a:prstGeom prst="rect">
            <a:avLst/>
          </a:prstGeom>
        </p:spPr>
        <p:txBody>
          <a:bodyPr/>
          <a:lstStyle/>
          <a:p>
            <a:pPr lvl="0" algn="ctr"/>
            <a:r>
              <a:rPr lang="ru-RU" sz="24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Шлях до файла (адреса файла)</a:t>
            </a:r>
          </a:p>
        </p:txBody>
      </p:sp>
      <p:grpSp>
        <p:nvGrpSpPr>
          <p:cNvPr id="29" name="Group 32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30" name="Picture 29" descr="3D_2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AutoShape 30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.1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32" name="TextBox 31">
            <a:hlinkClick r:id="rId4" action="ppaction://hlinkfile"/>
          </p:cNvPr>
          <p:cNvSpPr txBox="1"/>
          <p:nvPr/>
        </p:nvSpPr>
        <p:spPr>
          <a:xfrm>
            <a:off x="714348" y="648866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7030A0"/>
                </a:solidFill>
                <a:latin typeface="+mn-lt"/>
              </a:rPr>
              <a:t>Перегляд в</a:t>
            </a:r>
            <a:r>
              <a:rPr lang="uk-UA" b="1" i="1" u="sng" dirty="0" err="1" smtClean="0">
                <a:solidFill>
                  <a:srgbClr val="7030A0"/>
                </a:solidFill>
                <a:latin typeface="+mn-lt"/>
              </a:rPr>
              <a:t>ідео</a:t>
            </a:r>
            <a:endParaRPr lang="ru-RU" b="1" i="1" u="sng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3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3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3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03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03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03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03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403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03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3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403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03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03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03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03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03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03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034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0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0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0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0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0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60" grpId="0" build="p"/>
      <p:bldP spid="403464" grpId="0" animBg="1"/>
      <p:bldP spid="403465" grpId="0" animBg="1"/>
      <p:bldP spid="403465" grpId="1" animBg="1"/>
      <p:bldP spid="403466" grpId="0" animBg="1"/>
      <p:bldP spid="403466" grpId="1" animBg="1"/>
      <p:bldP spid="403467" grpId="0" animBg="1"/>
      <p:bldP spid="403467" grpId="1" animBg="1"/>
      <p:bldP spid="403468" grpId="0" animBg="1"/>
      <p:bldP spid="403469" grpId="0" animBg="1"/>
      <p:bldP spid="403470" grpId="0" animBg="1"/>
      <p:bldP spid="403471" grpId="0" animBg="1"/>
      <p:bldP spid="403472" grpId="0" animBg="1"/>
      <p:bldP spid="403472" grpId="1" animBg="1"/>
      <p:bldP spid="403473" grpId="0" animBg="1"/>
      <p:bldP spid="40347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8"/>
          <p:cNvSpPr>
            <a:spLocks noGrp="1" noChangeArrowheads="1"/>
          </p:cNvSpPr>
          <p:nvPr>
            <p:ph type="title"/>
          </p:nvPr>
        </p:nvSpPr>
        <p:spPr>
          <a:xfrm>
            <a:off x="1042988" y="404813"/>
            <a:ext cx="7862887" cy="563562"/>
          </a:xfrm>
        </p:spPr>
        <p:txBody>
          <a:bodyPr/>
          <a:lstStyle/>
          <a:p>
            <a:pPr eaLnBrk="1" hangingPunct="1"/>
            <a:r>
              <a:rPr lang="uk-UA" sz="2400" b="1" dirty="0" smtClean="0">
                <a:solidFill>
                  <a:schemeClr val="bg1"/>
                </a:solidFill>
              </a:rPr>
              <a:t>Файлові системи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sp>
        <p:nvSpPr>
          <p:cNvPr id="16389" name="Rectangle 32"/>
          <p:cNvSpPr>
            <a:spLocks noGrp="1" noChangeArrowheads="1"/>
          </p:cNvSpPr>
          <p:nvPr>
            <p:ph type="body" sz="half" idx="2"/>
          </p:nvPr>
        </p:nvSpPr>
        <p:spPr>
          <a:xfrm>
            <a:off x="357158" y="1714488"/>
            <a:ext cx="8496300" cy="1738309"/>
          </a:xfrm>
        </p:spPr>
        <p:txBody>
          <a:bodyPr/>
          <a:lstStyle/>
          <a:p>
            <a:pPr marL="0" indent="900113" algn="just" eaLnBrk="1" hangingPunct="1">
              <a:buNone/>
            </a:pPr>
            <a:r>
              <a:rPr lang="ru-RU" sz="2400" b="1" i="1" dirty="0" err="1" smtClean="0">
                <a:solidFill>
                  <a:srgbClr val="FF0000"/>
                </a:solidFill>
              </a:rPr>
              <a:t>Файлова</a:t>
            </a:r>
            <a:r>
              <a:rPr lang="ru-RU" sz="2400" b="1" i="1" dirty="0" smtClean="0">
                <a:solidFill>
                  <a:srgbClr val="FF0000"/>
                </a:solidFill>
              </a:rPr>
              <a:t> система </a:t>
            </a:r>
            <a:r>
              <a:rPr lang="ru-RU" sz="2400" b="1" i="1" dirty="0" smtClean="0"/>
              <a:t>— </a:t>
            </a:r>
            <a:r>
              <a:rPr lang="ru-RU" sz="2400" b="1" i="1" dirty="0" err="1" smtClean="0"/>
              <a:t>частина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будь-якої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операційної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системи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що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відповідає</a:t>
            </a:r>
            <a:r>
              <a:rPr lang="ru-RU" sz="2400" b="1" i="1" dirty="0" smtClean="0"/>
              <a:t> за </a:t>
            </a:r>
            <a:r>
              <a:rPr lang="ru-RU" sz="2400" b="1" i="1" dirty="0" err="1" smtClean="0"/>
              <a:t>організацію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зберігання</a:t>
            </a:r>
            <a:r>
              <a:rPr lang="ru-RU" sz="2400" b="1" i="1" dirty="0" smtClean="0"/>
              <a:t> та доступу до  </a:t>
            </a:r>
            <a:r>
              <a:rPr lang="ru-RU" sz="2400" b="1" i="1" dirty="0" err="1" smtClean="0"/>
              <a:t>інформації</a:t>
            </a:r>
            <a:r>
              <a:rPr lang="ru-RU" sz="2400" b="1" i="1" dirty="0" smtClean="0"/>
              <a:t> на </a:t>
            </a:r>
            <a:r>
              <a:rPr lang="ru-RU" sz="2400" b="1" i="1" dirty="0" err="1" smtClean="0"/>
              <a:t>будь-яких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її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носіях</a:t>
            </a:r>
            <a:r>
              <a:rPr lang="ru-RU" sz="2400" b="1" i="1" dirty="0" smtClean="0"/>
              <a:t>.</a:t>
            </a:r>
            <a:endParaRPr lang="uk-UA" sz="2400" b="1" i="1" dirty="0" smtClean="0"/>
          </a:p>
        </p:txBody>
      </p:sp>
      <p:grpSp>
        <p:nvGrpSpPr>
          <p:cNvPr id="16397" name="Group 29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16402" name="Picture 30" descr="3D_2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3" name="AutoShape 31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uk-UA" sz="2800" b="1" dirty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.2</a:t>
              </a:r>
              <a:r>
                <a:rPr lang="uk-UA" sz="2800" b="1" dirty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16399" name="AutoShape 4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5949950"/>
            <a:ext cx="719138" cy="7191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6400" name="AutoShape 4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588125" y="5949950"/>
            <a:ext cx="719138" cy="71913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6401" name="AutoShape 4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80288" y="5949950"/>
            <a:ext cx="719137" cy="719138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150938" y="3573016"/>
            <a:ext cx="592935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42913" indent="-442913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400" b="1" dirty="0" err="1" smtClean="0">
                <a:solidFill>
                  <a:schemeClr val="tx2"/>
                </a:solidFill>
                <a:latin typeface="+mn-lt"/>
              </a:rPr>
              <a:t>Файлова</a:t>
            </a:r>
            <a:r>
              <a:rPr lang="en-US" sz="2400" b="1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  <a:latin typeface="+mn-lt"/>
              </a:rPr>
              <a:t>система</a:t>
            </a:r>
            <a:r>
              <a:rPr lang="en-US" sz="2400" b="1" dirty="0" smtClean="0">
                <a:solidFill>
                  <a:schemeClr val="tx2"/>
                </a:solidFill>
                <a:latin typeface="+mn-lt"/>
              </a:rPr>
              <a:t> FAT (File Allocation Table)</a:t>
            </a:r>
            <a:endParaRPr lang="ru-RU" sz="2400" b="1" dirty="0" smtClean="0">
              <a:solidFill>
                <a:schemeClr val="tx2"/>
              </a:solidFill>
              <a:latin typeface="+mn-lt"/>
            </a:endParaRPr>
          </a:p>
          <a:p>
            <a:pPr marL="442913" indent="-442913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uk-UA" sz="2400" b="1" dirty="0" smtClean="0">
                <a:latin typeface="+mn-lt"/>
              </a:rPr>
              <a:t>Файлова система </a:t>
            </a:r>
            <a:r>
              <a:rPr lang="en-US" sz="2400" b="1" dirty="0" smtClean="0">
                <a:latin typeface="+mn-lt"/>
              </a:rPr>
              <a:t>NTFS (New Technology File System)</a:t>
            </a:r>
            <a:endParaRPr lang="uk-UA" sz="2400" b="1" dirty="0" smtClean="0">
              <a:latin typeface="+mn-lt"/>
            </a:endParaRPr>
          </a:p>
        </p:txBody>
      </p:sp>
      <p:grpSp>
        <p:nvGrpSpPr>
          <p:cNvPr id="11" name="Групувати 10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12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5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4" name="Rectangle 54"/>
          <p:cNvSpPr>
            <a:spLocks noChangeArrowheads="1"/>
          </p:cNvSpPr>
          <p:nvPr/>
        </p:nvSpPr>
        <p:spPr bwMode="black">
          <a:xfrm>
            <a:off x="747713" y="233363"/>
            <a:ext cx="7862887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Verdana" pitchFamily="34" charset="0"/>
              </a:rPr>
              <a:t>Робочий</a:t>
            </a:r>
            <a:r>
              <a:rPr lang="ru-RU" sz="2400" b="1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Verdana" pitchFamily="34" charset="0"/>
              </a:rPr>
              <a:t>стіл</a:t>
            </a:r>
            <a:r>
              <a:rPr lang="ru-RU" sz="2400" b="1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Verdana" pitchFamily="34" charset="0"/>
              </a:rPr>
              <a:t>Windows</a:t>
            </a:r>
            <a:endParaRPr lang="ru-RU" sz="2400" b="1" dirty="0" smtClean="0">
              <a:solidFill>
                <a:schemeClr val="bg1"/>
              </a:solidFill>
              <a:latin typeface="Verdana" pitchFamily="34" charset="0"/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0" y="0"/>
            <a:ext cx="1295400" cy="1801813"/>
            <a:chOff x="0" y="0"/>
            <a:chExt cx="816" cy="1135"/>
          </a:xfrm>
        </p:grpSpPr>
        <p:pic>
          <p:nvPicPr>
            <p:cNvPr id="21520" name="Picture 57" descr="3D_2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816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1" name="AutoShape 58"/>
            <p:cNvSpPr>
              <a:spLocks noChangeArrowheads="1"/>
            </p:cNvSpPr>
            <p:nvPr/>
          </p:nvSpPr>
          <p:spPr bwMode="gray">
            <a:xfrm>
              <a:off x="158" y="300"/>
              <a:ext cx="567" cy="249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 w="28575" algn="ctr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en-US" sz="2800" b="1" dirty="0" smtClean="0">
                  <a:latin typeface="Times New Roman" pitchFamily="18" charset="0"/>
                </a:rPr>
                <a:t>7</a:t>
              </a:r>
              <a:r>
                <a:rPr lang="uk-UA" sz="2800" b="1" dirty="0" smtClean="0">
                  <a:latin typeface="Times New Roman" pitchFamily="18" charset="0"/>
                </a:rPr>
                <a:t>.</a:t>
              </a:r>
              <a:r>
                <a:rPr lang="en-US" sz="2800" b="1" smtClean="0">
                  <a:latin typeface="Times New Roman" pitchFamily="18" charset="0"/>
                </a:rPr>
                <a:t>1</a:t>
              </a:r>
              <a:r>
                <a:rPr lang="uk-UA" sz="2800" b="1" smtClean="0">
                  <a:latin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</a:endParaRPr>
            </a:p>
          </p:txBody>
        </p:sp>
      </p:grpSp>
      <p:sp>
        <p:nvSpPr>
          <p:cNvPr id="21517" name="AutoShape 6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5949950"/>
            <a:ext cx="719138" cy="7191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21518" name="AutoShape 6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588125" y="5949950"/>
            <a:ext cx="719138" cy="71913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21519" name="AutoShape 6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80288" y="5949950"/>
            <a:ext cx="719137" cy="719138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11743" y="416781"/>
            <a:ext cx="8358214" cy="6357958"/>
            <a:chOff x="1701" y="540"/>
            <a:chExt cx="9660" cy="7340"/>
          </a:xfrm>
        </p:grpSpPr>
        <p:pic>
          <p:nvPicPr>
            <p:cNvPr id="97283" name="Picture 3"/>
            <p:cNvPicPr>
              <a:picLocks noChangeAspect="1" noChangeArrowheads="1"/>
            </p:cNvPicPr>
            <p:nvPr/>
          </p:nvPicPr>
          <p:blipFill>
            <a:blip r:embed="rId4">
              <a:lum contrast="14000"/>
            </a:blip>
            <a:srcRect/>
            <a:stretch>
              <a:fillRect/>
            </a:stretch>
          </p:blipFill>
          <p:spPr bwMode="auto">
            <a:xfrm>
              <a:off x="1701" y="900"/>
              <a:ext cx="9300" cy="6980"/>
            </a:xfrm>
            <a:prstGeom prst="rect">
              <a:avLst/>
            </a:prstGeom>
            <a:noFill/>
          </p:spPr>
        </p:pic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241" y="540"/>
              <a:ext cx="9120" cy="7200"/>
              <a:chOff x="1920" y="5040"/>
              <a:chExt cx="9120" cy="7200"/>
            </a:xfrm>
          </p:grpSpPr>
          <p:sp>
            <p:nvSpPr>
              <p:cNvPr id="97285" name="AutoShape 5"/>
              <p:cNvSpPr>
                <a:spLocks/>
              </p:cNvSpPr>
              <p:nvPr/>
            </p:nvSpPr>
            <p:spPr bwMode="auto">
              <a:xfrm>
                <a:off x="3240" y="5040"/>
                <a:ext cx="360" cy="360"/>
              </a:xfrm>
              <a:prstGeom prst="borderCallout2">
                <a:avLst>
                  <a:gd name="adj1" fmla="val 50000"/>
                  <a:gd name="adj2" fmla="val -33333"/>
                  <a:gd name="adj3" fmla="val 50000"/>
                  <a:gd name="adj4" fmla="val -198611"/>
                  <a:gd name="adj5" fmla="val 200000"/>
                  <a:gd name="adj6" fmla="val -36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6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endParaRPr kumimoji="0" 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7286" name="Line 6"/>
              <p:cNvSpPr>
                <a:spLocks noChangeShapeType="1"/>
              </p:cNvSpPr>
              <p:nvPr/>
            </p:nvSpPr>
            <p:spPr bwMode="auto">
              <a:xfrm flipH="1">
                <a:off x="1920" y="5220"/>
                <a:ext cx="600" cy="12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287" name="Line 7"/>
              <p:cNvSpPr>
                <a:spLocks noChangeShapeType="1"/>
              </p:cNvSpPr>
              <p:nvPr/>
            </p:nvSpPr>
            <p:spPr bwMode="auto">
              <a:xfrm flipH="1">
                <a:off x="2040" y="5220"/>
                <a:ext cx="480" cy="19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288" name="AutoShape 8"/>
              <p:cNvSpPr>
                <a:spLocks/>
              </p:cNvSpPr>
              <p:nvPr/>
            </p:nvSpPr>
            <p:spPr bwMode="auto">
              <a:xfrm>
                <a:off x="4320" y="7560"/>
                <a:ext cx="360" cy="360"/>
              </a:xfrm>
              <a:prstGeom prst="borderCallout2">
                <a:avLst>
                  <a:gd name="adj1" fmla="val 50000"/>
                  <a:gd name="adj2" fmla="val -33333"/>
                  <a:gd name="adj3" fmla="val 50000"/>
                  <a:gd name="adj4" fmla="val -235833"/>
                  <a:gd name="adj5" fmla="val 214444"/>
                  <a:gd name="adj6" fmla="val -441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endPara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7289" name="Line 9"/>
              <p:cNvSpPr>
                <a:spLocks noChangeShapeType="1"/>
              </p:cNvSpPr>
              <p:nvPr/>
            </p:nvSpPr>
            <p:spPr bwMode="auto">
              <a:xfrm>
                <a:off x="2760" y="7020"/>
                <a:ext cx="72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290" name="Line 10"/>
              <p:cNvSpPr>
                <a:spLocks noChangeShapeType="1"/>
              </p:cNvSpPr>
              <p:nvPr/>
            </p:nvSpPr>
            <p:spPr bwMode="auto">
              <a:xfrm>
                <a:off x="2880" y="6480"/>
                <a:ext cx="600" cy="12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291" name="AutoShape 11"/>
              <p:cNvSpPr>
                <a:spLocks/>
              </p:cNvSpPr>
              <p:nvPr/>
            </p:nvSpPr>
            <p:spPr bwMode="auto">
              <a:xfrm>
                <a:off x="6840" y="11340"/>
                <a:ext cx="360" cy="360"/>
              </a:xfrm>
              <a:prstGeom prst="borderCallout2">
                <a:avLst>
                  <a:gd name="adj1" fmla="val 50000"/>
                  <a:gd name="adj2" fmla="val -33333"/>
                  <a:gd name="adj3" fmla="val 50000"/>
                  <a:gd name="adj4" fmla="val -116111"/>
                  <a:gd name="adj5" fmla="val 243943"/>
                  <a:gd name="adj6" fmla="val -183225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3</a:t>
                </a:r>
                <a:endPara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7292" name="AutoShape 12"/>
              <p:cNvSpPr>
                <a:spLocks/>
              </p:cNvSpPr>
              <p:nvPr/>
            </p:nvSpPr>
            <p:spPr bwMode="auto">
              <a:xfrm>
                <a:off x="2203" y="11109"/>
                <a:ext cx="360" cy="360"/>
              </a:xfrm>
              <a:prstGeom prst="borderCallout2">
                <a:avLst>
                  <a:gd name="adj1" fmla="val 50000"/>
                  <a:gd name="adj2" fmla="val -33333"/>
                  <a:gd name="adj3" fmla="val 50000"/>
                  <a:gd name="adj4" fmla="val -91389"/>
                  <a:gd name="adj5" fmla="val 332222"/>
                  <a:gd name="adj6" fmla="val -150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4</a:t>
                </a:r>
                <a:endPara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7293" name="AutoShape 13"/>
              <p:cNvSpPr>
                <a:spLocks/>
              </p:cNvSpPr>
              <p:nvPr/>
            </p:nvSpPr>
            <p:spPr bwMode="auto">
              <a:xfrm>
                <a:off x="4320" y="11700"/>
                <a:ext cx="360" cy="360"/>
              </a:xfrm>
              <a:prstGeom prst="borderCallout2">
                <a:avLst>
                  <a:gd name="adj1" fmla="val 50000"/>
                  <a:gd name="adj2" fmla="val -33333"/>
                  <a:gd name="adj3" fmla="val 50000"/>
                  <a:gd name="adj4" fmla="val -62778"/>
                  <a:gd name="adj5" fmla="val 164444"/>
                  <a:gd name="adj6" fmla="val -92778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5</a:t>
                </a:r>
                <a:endPara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7294" name="AutoShape 14"/>
              <p:cNvSpPr>
                <a:spLocks/>
              </p:cNvSpPr>
              <p:nvPr/>
            </p:nvSpPr>
            <p:spPr bwMode="auto">
              <a:xfrm>
                <a:off x="5040" y="9000"/>
                <a:ext cx="360" cy="360"/>
              </a:xfrm>
              <a:prstGeom prst="borderCallout2">
                <a:avLst>
                  <a:gd name="adj1" fmla="val 50000"/>
                  <a:gd name="adj2" fmla="val -33333"/>
                  <a:gd name="adj3" fmla="val 50000"/>
                  <a:gd name="adj4" fmla="val -112500"/>
                  <a:gd name="adj5" fmla="val 264444"/>
                  <a:gd name="adj6" fmla="val -192778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7</a:t>
                </a:r>
                <a:endPara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7295" name="AutoShape 15"/>
              <p:cNvSpPr>
                <a:spLocks/>
              </p:cNvSpPr>
              <p:nvPr/>
            </p:nvSpPr>
            <p:spPr bwMode="auto">
              <a:xfrm>
                <a:off x="5160" y="6120"/>
                <a:ext cx="360" cy="360"/>
              </a:xfrm>
              <a:prstGeom prst="borderCallout2">
                <a:avLst>
                  <a:gd name="adj1" fmla="val 50000"/>
                  <a:gd name="adj2" fmla="val 133333"/>
                  <a:gd name="adj3" fmla="val 50000"/>
                  <a:gd name="adj4" fmla="val 169444"/>
                  <a:gd name="adj5" fmla="val 367778"/>
                  <a:gd name="adj6" fmla="val 309444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8</a:t>
                </a:r>
                <a:endPara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7296" name="AutoShape 16"/>
              <p:cNvSpPr>
                <a:spLocks/>
              </p:cNvSpPr>
              <p:nvPr/>
            </p:nvSpPr>
            <p:spPr bwMode="auto">
              <a:xfrm>
                <a:off x="10680" y="11340"/>
                <a:ext cx="360" cy="360"/>
              </a:xfrm>
              <a:prstGeom prst="borderCallout2">
                <a:avLst>
                  <a:gd name="adj1" fmla="val 50000"/>
                  <a:gd name="adj2" fmla="val -33333"/>
                  <a:gd name="adj3" fmla="val 50000"/>
                  <a:gd name="adj4" fmla="val -78611"/>
                  <a:gd name="adj5" fmla="val 242778"/>
                  <a:gd name="adj6" fmla="val -123889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6</a:t>
                </a:r>
                <a:endPara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7297" name="Line 17"/>
              <p:cNvSpPr>
                <a:spLocks noChangeShapeType="1"/>
              </p:cNvSpPr>
              <p:nvPr/>
            </p:nvSpPr>
            <p:spPr bwMode="auto">
              <a:xfrm flipH="1">
                <a:off x="9960" y="1188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298" name="Line 18"/>
              <p:cNvSpPr>
                <a:spLocks noChangeShapeType="1"/>
              </p:cNvSpPr>
              <p:nvPr/>
            </p:nvSpPr>
            <p:spPr bwMode="auto">
              <a:xfrm>
                <a:off x="10320" y="11880"/>
                <a:ext cx="24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299" name="AutoShape 19"/>
              <p:cNvSpPr>
                <a:spLocks/>
              </p:cNvSpPr>
              <p:nvPr/>
            </p:nvSpPr>
            <p:spPr bwMode="auto">
              <a:xfrm>
                <a:off x="2880" y="11340"/>
                <a:ext cx="480" cy="360"/>
              </a:xfrm>
              <a:prstGeom prst="borderCallout2">
                <a:avLst>
                  <a:gd name="adj1" fmla="val 50000"/>
                  <a:gd name="adj2" fmla="val -25000"/>
                  <a:gd name="adj3" fmla="val 79323"/>
                  <a:gd name="adj4" fmla="val -35483"/>
                  <a:gd name="adj5" fmla="val 264167"/>
                  <a:gd name="adj6" fmla="val -90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10</a:t>
                </a:r>
                <a:endPara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97300" name="Line 20"/>
              <p:cNvSpPr>
                <a:spLocks noChangeShapeType="1"/>
              </p:cNvSpPr>
              <p:nvPr/>
            </p:nvSpPr>
            <p:spPr bwMode="auto">
              <a:xfrm flipH="1">
                <a:off x="2160" y="11968"/>
                <a:ext cx="458" cy="2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301" name="Line 21"/>
              <p:cNvSpPr>
                <a:spLocks noChangeShapeType="1"/>
              </p:cNvSpPr>
              <p:nvPr/>
            </p:nvSpPr>
            <p:spPr bwMode="auto">
              <a:xfrm>
                <a:off x="2618" y="11968"/>
                <a:ext cx="142" cy="2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302" name="AutoShape 22"/>
              <p:cNvSpPr>
                <a:spLocks/>
              </p:cNvSpPr>
              <p:nvPr/>
            </p:nvSpPr>
            <p:spPr bwMode="auto">
              <a:xfrm>
                <a:off x="8400" y="10080"/>
                <a:ext cx="360" cy="360"/>
              </a:xfrm>
              <a:prstGeom prst="borderCallout2">
                <a:avLst>
                  <a:gd name="adj1" fmla="val 50000"/>
                  <a:gd name="adj2" fmla="val -33333"/>
                  <a:gd name="adj3" fmla="val 50000"/>
                  <a:gd name="adj4" fmla="val -62778"/>
                  <a:gd name="adj5" fmla="val 164444"/>
                  <a:gd name="adj6" fmla="val -92778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9</a:t>
                </a:r>
                <a:endParaRPr kumimoji="0" lang="ru-RU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669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webcamx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7333" y="4143380"/>
            <a:ext cx="2714620" cy="2714620"/>
          </a:xfrm>
          <a:prstGeom prst="rect">
            <a:avLst/>
          </a:prstGeom>
        </p:spPr>
      </p:pic>
      <p:pic>
        <p:nvPicPr>
          <p:cNvPr id="6" name="Рисунок 5" descr="книг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23732" y="4581128"/>
            <a:ext cx="1633954" cy="1633954"/>
          </a:xfrm>
          <a:prstGeom prst="rect">
            <a:avLst/>
          </a:prstGeom>
        </p:spPr>
      </p:pic>
      <p:pic>
        <p:nvPicPr>
          <p:cNvPr id="8" name="Picture 285" descr="smart_guy_reading_hg_cl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6326" y="2786034"/>
            <a:ext cx="4071966" cy="4071966"/>
          </a:xfrm>
          <a:prstGeom prst="rect">
            <a:avLst/>
          </a:prstGeom>
          <a:noFill/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491835" y="214290"/>
            <a:ext cx="78581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uk-UA" sz="3200" b="1" i="1" dirty="0" smtClean="0">
                <a:solidFill>
                  <a:schemeClr val="bg1"/>
                </a:solidFill>
                <a:latin typeface="+mj-lt"/>
              </a:rPr>
              <a:t>Домашнє завдання</a:t>
            </a:r>
            <a:endParaRPr lang="uk-UA" sz="3200" b="1" i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102" y="0"/>
            <a:ext cx="2456898" cy="275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Групувати 11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14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7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  <p:pic>
        <p:nvPicPr>
          <p:cNvPr id="17" name="Picture 30" descr="3D_2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AutoShape 31"/>
          <p:cNvSpPr>
            <a:spLocks noChangeArrowheads="1"/>
          </p:cNvSpPr>
          <p:nvPr/>
        </p:nvSpPr>
        <p:spPr bwMode="gray">
          <a:xfrm>
            <a:off x="250825" y="476250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r>
              <a:rPr lang="uk-UA" sz="2800" b="1" dirty="0">
                <a:latin typeface="Times New Roman" pitchFamily="18" charset="0"/>
              </a:rPr>
              <a:t>7</a:t>
            </a:r>
            <a:r>
              <a:rPr lang="uk-UA" sz="2800" b="1" dirty="0" smtClean="0">
                <a:latin typeface="Times New Roman" pitchFamily="18" charset="0"/>
              </a:rPr>
              <a:t>.2</a:t>
            </a:r>
            <a:r>
              <a:rPr lang="uk-UA" sz="2800" b="1" dirty="0">
                <a:latin typeface="Times New Roman" pitchFamily="18" charset="0"/>
              </a:rPr>
              <a:t>.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5" name="Прямоугольник 8"/>
          <p:cNvSpPr/>
          <p:nvPr/>
        </p:nvSpPr>
        <p:spPr>
          <a:xfrm>
            <a:off x="103044" y="1228232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/>
            <a:r>
              <a:rPr lang="ru-RU" sz="3200" b="1" i="1" dirty="0" smtClean="0">
                <a:latin typeface="+mn-lt"/>
              </a:rPr>
              <a:t>	</a:t>
            </a:r>
            <a:r>
              <a:rPr lang="ru-RU" sz="3200" b="1" i="1" dirty="0" err="1" smtClean="0">
                <a:latin typeface="+mn-lt"/>
              </a:rPr>
              <a:t>Проаналізувати</a:t>
            </a:r>
            <a:endParaRPr lang="ru-RU" sz="3200" b="1" i="1" dirty="0">
              <a:latin typeface="+mn-lt"/>
            </a:endParaRPr>
          </a:p>
          <a:p>
            <a:pPr indent="176213"/>
            <a:r>
              <a:rPr lang="ru-RU" sz="3200" i="1" dirty="0" err="1">
                <a:latin typeface="+mn-lt"/>
              </a:rPr>
              <a:t>м</a:t>
            </a:r>
            <a:r>
              <a:rPr lang="ru-RU" sz="3200" i="1" dirty="0" err="1" smtClean="0">
                <a:latin typeface="+mn-lt"/>
              </a:rPr>
              <a:t>атеріал</a:t>
            </a:r>
            <a:r>
              <a:rPr lang="ru-RU" sz="3200" i="1" dirty="0" smtClean="0">
                <a:latin typeface="+mn-lt"/>
              </a:rPr>
              <a:t> на </a:t>
            </a:r>
            <a:r>
              <a:rPr lang="ru-RU" sz="3200" i="1" dirty="0">
                <a:latin typeface="+mn-lt"/>
              </a:rPr>
              <a:t>с. 112—120; </a:t>
            </a:r>
          </a:p>
          <a:p>
            <a:pPr indent="176213"/>
            <a:r>
              <a:rPr lang="ru-RU" sz="3200" b="1" i="1" dirty="0" err="1">
                <a:latin typeface="+mn-lt"/>
              </a:rPr>
              <a:t>відповісти</a:t>
            </a:r>
            <a:r>
              <a:rPr lang="ru-RU" sz="3200" b="1" i="1" dirty="0">
                <a:latin typeface="+mn-lt"/>
              </a:rPr>
              <a:t> </a:t>
            </a:r>
            <a:r>
              <a:rPr lang="ru-RU" sz="3200" i="1" dirty="0">
                <a:latin typeface="+mn-lt"/>
              </a:rPr>
              <a:t>на </a:t>
            </a:r>
            <a:r>
              <a:rPr lang="ru-RU" sz="3200" i="1" dirty="0" err="1" smtClean="0">
                <a:latin typeface="+mn-lt"/>
              </a:rPr>
              <a:t>запитання</a:t>
            </a:r>
            <a:endParaRPr lang="ru-RU" sz="3200" i="1" dirty="0" smtClean="0">
              <a:latin typeface="+mn-lt"/>
            </a:endParaRPr>
          </a:p>
          <a:p>
            <a:pPr indent="176213"/>
            <a:r>
              <a:rPr lang="ru-RU" sz="3200" i="1" dirty="0" smtClean="0">
                <a:latin typeface="+mn-lt"/>
              </a:rPr>
              <a:t>на </a:t>
            </a:r>
            <a:r>
              <a:rPr lang="ru-RU" sz="3200" i="1" dirty="0">
                <a:latin typeface="+mn-lt"/>
              </a:rPr>
              <a:t>с. 115—116; с. 120; с.121;</a:t>
            </a:r>
          </a:p>
          <a:p>
            <a:pPr indent="176213"/>
            <a:r>
              <a:rPr lang="ru-RU" sz="3200" b="1" i="1" dirty="0" err="1">
                <a:latin typeface="+mn-lt"/>
              </a:rPr>
              <a:t>виконати</a:t>
            </a:r>
            <a:r>
              <a:rPr lang="ru-RU" sz="3200" b="1" i="1" dirty="0">
                <a:latin typeface="+mn-lt"/>
              </a:rPr>
              <a:t> </a:t>
            </a:r>
            <a:r>
              <a:rPr lang="ru-RU" sz="3200" i="1" dirty="0" err="1" smtClean="0">
                <a:latin typeface="+mn-lt"/>
              </a:rPr>
              <a:t>завдання</a:t>
            </a:r>
            <a:endParaRPr lang="ru-RU" sz="3200" i="1" dirty="0" smtClean="0">
              <a:latin typeface="+mn-lt"/>
            </a:endParaRPr>
          </a:p>
          <a:p>
            <a:pPr indent="176213"/>
            <a:r>
              <a:rPr lang="ru-RU" sz="3200" i="1" dirty="0" smtClean="0">
                <a:latin typeface="+mn-lt"/>
              </a:rPr>
              <a:t>на </a:t>
            </a:r>
            <a:r>
              <a:rPr lang="ru-RU" sz="3200" i="1" dirty="0">
                <a:latin typeface="+mn-lt"/>
              </a:rPr>
              <a:t>с. 121—123 (1—3)</a:t>
            </a:r>
          </a:p>
        </p:txBody>
      </p:sp>
    </p:spTree>
    <p:extLst>
      <p:ext uri="{BB962C8B-B14F-4D97-AF65-F5344CB8AC3E}">
        <p14:creationId xmlns:p14="http://schemas.microsoft.com/office/powerpoint/2010/main" val="126805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 txBox="1">
            <a:spLocks noChangeArrowheads="1"/>
          </p:cNvSpPr>
          <p:nvPr/>
        </p:nvSpPr>
        <p:spPr>
          <a:xfrm>
            <a:off x="1042988" y="260350"/>
            <a:ext cx="7862887" cy="563563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uk-UA" sz="32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Підбиття підсумків</a:t>
            </a: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714488"/>
            <a:ext cx="821537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u="sng" dirty="0" smtClean="0">
                <a:latin typeface="+mn-lt"/>
              </a:rPr>
              <a:t>Я </a:t>
            </a:r>
            <a:r>
              <a:rPr lang="ru-RU" sz="4400" b="1" i="1" u="sng" dirty="0" err="1" smtClean="0">
                <a:latin typeface="+mn-lt"/>
              </a:rPr>
              <a:t>дізнався</a:t>
            </a:r>
            <a:r>
              <a:rPr lang="ru-RU" sz="4400" b="1" i="1" u="sng" dirty="0" smtClean="0">
                <a:latin typeface="+mn-lt"/>
              </a:rPr>
              <a:t>…</a:t>
            </a:r>
          </a:p>
          <a:p>
            <a:r>
              <a:rPr lang="ru-RU" sz="4400" b="1" i="1" u="sng" dirty="0" smtClean="0">
                <a:latin typeface="+mn-lt"/>
              </a:rPr>
              <a:t>Я </a:t>
            </a:r>
            <a:r>
              <a:rPr lang="ru-RU" sz="4400" b="1" i="1" u="sng" dirty="0" err="1" smtClean="0">
                <a:latin typeface="+mn-lt"/>
              </a:rPr>
              <a:t>навчився</a:t>
            </a:r>
            <a:r>
              <a:rPr lang="ru-RU" sz="4400" b="1" i="1" u="sng" dirty="0" smtClean="0">
                <a:latin typeface="+mn-lt"/>
              </a:rPr>
              <a:t>…</a:t>
            </a:r>
          </a:p>
          <a:p>
            <a:r>
              <a:rPr lang="ru-RU" sz="4400" b="1" i="1" u="sng" dirty="0" smtClean="0">
                <a:latin typeface="+mn-lt"/>
              </a:rPr>
              <a:t>Я </a:t>
            </a:r>
            <a:r>
              <a:rPr lang="ru-RU" sz="4400" b="1" i="1" u="sng" dirty="0" err="1" smtClean="0">
                <a:latin typeface="+mn-lt"/>
              </a:rPr>
              <a:t>зрозумів</a:t>
            </a:r>
            <a:r>
              <a:rPr lang="ru-RU" sz="4400" b="1" i="1" u="sng" dirty="0" smtClean="0">
                <a:latin typeface="+mn-lt"/>
              </a:rPr>
              <a:t>…</a:t>
            </a:r>
            <a:endParaRPr lang="en-US" sz="4400" b="1" i="1" u="sng" dirty="0" smtClean="0">
              <a:latin typeface="+mn-lt"/>
            </a:endParaRPr>
          </a:p>
          <a:p>
            <a:r>
              <a:rPr lang="uk-UA" sz="4400" b="1" i="1" u="sng" dirty="0" smtClean="0">
                <a:latin typeface="+mn-lt"/>
              </a:rPr>
              <a:t>Мені цікаво було…</a:t>
            </a:r>
          </a:p>
          <a:p>
            <a:r>
              <a:rPr lang="uk-UA" sz="4400" b="1" i="1" u="sng" dirty="0" smtClean="0">
                <a:latin typeface="+mn-lt"/>
              </a:rPr>
              <a:t>Мені сподобалось</a:t>
            </a:r>
            <a:endParaRPr lang="ru-RU" sz="4400" b="1" i="1" u="sng" dirty="0" smtClean="0">
              <a:latin typeface="+mn-lt"/>
            </a:endParaRPr>
          </a:p>
        </p:txBody>
      </p:sp>
      <p:pic>
        <p:nvPicPr>
          <p:cNvPr id="6" name="Рисунок 3" descr="SMILE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5072074"/>
            <a:ext cx="1306512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Групувати 10"/>
          <p:cNvGrpSpPr/>
          <p:nvPr/>
        </p:nvGrpSpPr>
        <p:grpSpPr>
          <a:xfrm>
            <a:off x="467544" y="6485698"/>
            <a:ext cx="4680520" cy="328282"/>
            <a:chOff x="467544" y="6485698"/>
            <a:chExt cx="4680520" cy="328282"/>
          </a:xfrm>
        </p:grpSpPr>
        <p:pic>
          <p:nvPicPr>
            <p:cNvPr id="12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467544" y="6506203"/>
              <a:ext cx="468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latin typeface="+mn-lt"/>
                </a:rPr>
                <a:t>© </a:t>
              </a:r>
              <a:r>
                <a:rPr lang="uk-UA" sz="1400" i="1" dirty="0" smtClean="0">
                  <a:latin typeface="+mn-lt"/>
                </a:rPr>
                <a:t>Вивчаємо інформатику        </a:t>
              </a:r>
              <a:r>
                <a:rPr lang="en-US" sz="1400" b="1" i="1" dirty="0" smtClean="0">
                  <a:solidFill>
                    <a:schemeClr val="tx2"/>
                  </a:solidFill>
                  <a:latin typeface="+mn-lt"/>
                  <a:hlinkClick r:id="rId4"/>
                </a:rPr>
                <a:t>teach-inf.at.ua</a:t>
              </a:r>
              <a:endParaRPr lang="ru-RU" sz="1400" b="1" i="1" dirty="0">
                <a:solidFill>
                  <a:schemeClr val="tx2"/>
                </a:solidFill>
                <a:latin typeface="+mn-lt"/>
              </a:endParaRPr>
            </a:p>
          </p:txBody>
        </p:sp>
      </p:grpSp>
      <p:pic>
        <p:nvPicPr>
          <p:cNvPr id="10" name="Picture 30" descr="3D_2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utoShape 31"/>
          <p:cNvSpPr>
            <a:spLocks noChangeArrowheads="1"/>
          </p:cNvSpPr>
          <p:nvPr/>
        </p:nvSpPr>
        <p:spPr bwMode="gray">
          <a:xfrm>
            <a:off x="250825" y="476250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r>
              <a:rPr lang="uk-UA" sz="2800" b="1" dirty="0">
                <a:latin typeface="Times New Roman" pitchFamily="18" charset="0"/>
              </a:rPr>
              <a:t>7</a:t>
            </a:r>
            <a:r>
              <a:rPr lang="uk-UA" sz="2800" b="1" dirty="0" smtClean="0">
                <a:latin typeface="Times New Roman" pitchFamily="18" charset="0"/>
              </a:rPr>
              <a:t>.2</a:t>
            </a:r>
            <a:r>
              <a:rPr lang="uk-UA" sz="2800" b="1" dirty="0">
                <a:latin typeface="Times New Roman" pitchFamily="18" charset="0"/>
              </a:rPr>
              <a:t>.</a:t>
            </a:r>
            <a:endParaRPr lang="en-US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0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WordArt 4"/>
          <p:cNvSpPr>
            <a:spLocks noChangeArrowheads="1" noChangeShapeType="1" noTextEdit="1"/>
          </p:cNvSpPr>
          <p:nvPr/>
        </p:nvSpPr>
        <p:spPr bwMode="gray">
          <a:xfrm>
            <a:off x="1763713" y="2713038"/>
            <a:ext cx="5689600" cy="79216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89803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Дякую за увагу!!!</a:t>
            </a:r>
          </a:p>
        </p:txBody>
      </p:sp>
      <p:sp>
        <p:nvSpPr>
          <p:cNvPr id="307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380288" y="5949950"/>
            <a:ext cx="719137" cy="719138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077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588125" y="5949950"/>
            <a:ext cx="719138" cy="71913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078" name="AutoShape 10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172450" y="5949950"/>
            <a:ext cx="719138" cy="7191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3080" name="ShockwaveFlash1" r:id="rId2" imgW="1752480" imgH="1568520"/>
        </mc:Choice>
        <mc:Fallback>
          <p:control name="ShockwaveFlash1" r:id="rId2" imgW="1752480" imgH="1568520">
            <p:pic>
              <p:nvPicPr>
                <p:cNvPr id="0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1275" y="5157788"/>
                  <a:ext cx="1752600" cy="15684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Інформатика. &amp;#x0D;&amp;#x0A;Інформація та її властивості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Зміст&amp;quot;&quot;/&gt;&lt;property id=&quot;20307&quot; value=&quot;284&quot;/&gt;&lt;/object&gt;&lt;object type=&quot;3&quot; unique_id=&quot;10006&quot;&gt;&lt;property id=&quot;20148&quot; value=&quot;5&quot;/&gt;&lt;property id=&quot;20300&quot; value=&quot;Slide 3 - &amp;quot;Інформатика&amp;quot;&quot;/&gt;&lt;property id=&quot;20307&quot; value=&quot;259&quot;/&gt;&lt;/object&gt;&lt;object type=&quot;3&quot; unique_id=&quot;10007&quot;&gt;&lt;property id=&quot;20148&quot; value=&quot;5&quot;/&gt;&lt;property id=&quot;20300&quot; value=&quot;Slide 4 - &amp;quot;Інформаційні процеси&amp;quot;&quot;/&gt;&lt;property id=&quot;20307&quot; value=&quot;285&quot;/&gt;&lt;/object&gt;&lt;object type=&quot;3&quot; unique_id=&quot;10008&quot;&gt;&lt;property id=&quot;20148&quot; value=&quot;5&quot;/&gt;&lt;property id=&quot;20300&quot; value=&quot;Slide 5 - &amp;quot;Отримання&amp;quot;&quot;/&gt;&lt;property id=&quot;20307&quot; value=&quot;286&quot;/&gt;&lt;/object&gt;&lt;object type=&quot;3&quot; unique_id=&quot;10009&quot;&gt;&lt;property id=&quot;20148&quot; value=&quot;5&quot;/&gt;&lt;property id=&quot;20300&quot; value=&quot;Slide 6 - &amp;quot;Збирання&amp;quot;&quot;/&gt;&lt;property id=&quot;20307&quot; value=&quot;287&quot;/&gt;&lt;/object&gt;&lt;object type=&quot;3&quot; unique_id=&quot;10010&quot;&gt;&lt;property id=&quot;20148&quot; value=&quot;5&quot;/&gt;&lt;property id=&quot;20300&quot; value=&quot;Slide 7 - &amp;quot;Зберігання&amp;quot;&quot;/&gt;&lt;property id=&quot;20307&quot; value=&quot;288&quot;/&gt;&lt;/object&gt;&lt;object type=&quot;3&quot; unique_id=&quot;10011&quot;&gt;&lt;property id=&quot;20148&quot; value=&quot;5&quot;/&gt;&lt;property id=&quot;20300&quot; value=&quot;Slide 8 - &amp;quot;Пошук&amp;quot;&quot;/&gt;&lt;property id=&quot;20307&quot; value=&quot;289&quot;/&gt;&lt;/object&gt;&lt;object type=&quot;3&quot; unique_id=&quot;10012&quot;&gt;&lt;property id=&quot;20148&quot; value=&quot;5&quot;/&gt;&lt;property id=&quot;20300&quot; value=&quot;Slide 9 - &amp;quot;Обробляння&amp;quot;&quot;/&gt;&lt;property id=&quot;20307&quot; value=&quot;290&quot;/&gt;&lt;/object&gt;&lt;object type=&quot;3&quot; unique_id=&quot;10013&quot;&gt;&lt;property id=&quot;20148&quot; value=&quot;5&quot;/&gt;&lt;property id=&quot;20300&quot; value=&quot;Slide 10&quot;/&gt;&lt;property id=&quot;20307&quot; value=&quot;293&quot;/&gt;&lt;/object&gt;&lt;object type=&quot;3&quot; unique_id=&quot;10014&quot;&gt;&lt;property id=&quot;20148&quot; value=&quot;5&quot;/&gt;&lt;property id=&quot;20300&quot; value=&quot;Slide 11 - &amp;quot;Передавання&amp;quot;&quot;/&gt;&lt;property id=&quot;20307&quot; value=&quot;291&quot;/&gt;&lt;/object&gt;&lt;object type=&quot;3&quot; unique_id=&quot;10015&quot;&gt;&lt;property id=&quot;20148&quot; value=&quot;5&quot;/&gt;&lt;property id=&quot;20300&quot; value=&quot;Slide 12 - &amp;quot;Інформація. &amp;#x0D;&amp;#x0A;Інформаційне повідомлення &amp;#x0D;&amp;#x0A;&amp;quot;&quot;/&gt;&lt;property id=&quot;20307&quot; value=&quot;292&quot;/&gt;&lt;/object&gt;&lt;object type=&quot;3&quot; unique_id=&quot;10016&quot;&gt;&lt;property id=&quot;20148&quot; value=&quot;5&quot;/&gt;&lt;property id=&quot;20300&quot; value=&quot;Slide 13 - &amp;quot;Види інформаційних повідомлень&amp;quot;&quot;/&gt;&lt;property id=&quot;20307&quot; value=&quot;294&quot;/&gt;&lt;/object&gt;&lt;object type=&quot;3&quot; unique_id=&quot;10017&quot;&gt;&lt;property id=&quot;20148&quot; value=&quot;5&quot;/&gt;&lt;property id=&quot;20300&quot; value=&quot;Slide 14&quot;/&gt;&lt;property id=&quot;20307&quot; value=&quot;260&quot;/&gt;&lt;/object&gt;&lt;object type=&quot;3&quot; unique_id=&quot;10018&quot;&gt;&lt;property id=&quot;20148&quot; value=&quot;5&quot;/&gt;&lt;property id=&quot;20300&quot; value=&quot;Slide 15&quot;/&gt;&lt;property id=&quot;20307&quot; value=&quot;296&quot;/&gt;&lt;/object&gt;&lt;object type=&quot;3&quot; unique_id=&quot;10019&quot;&gt;&lt;property id=&quot;20148&quot; value=&quot;5&quot;/&gt;&lt;property id=&quot;20300&quot; value=&quot;Slide 16 - &amp;quot;Для відновлення спотворених під час передавання повідомлень у них заздалегідь можна закладати дубльовані або додат&quot;/&gt;&lt;property id=&quot;20307&quot; value=&quot;297&quot;/&gt;&lt;/object&gt;&lt;object type=&quot;3&quot; unique_id=&quot;10020&quot;&gt;&lt;property id=&quot;20148&quot; value=&quot;5&quot;/&gt;&lt;property id=&quot;20300&quot; value=&quot;Slide 17&quot;/&gt;&lt;property id=&quot;20307&quot; value=&quot;298&quot;/&gt;&lt;/object&gt;&lt;object type=&quot;3&quot; unique_id=&quot;10021&quot;&gt;&lt;property id=&quot;20148&quot; value=&quot;5&quot;/&gt;&lt;property id=&quot;20300&quot; value=&quot;Slide 18&quot;/&gt;&lt;property id=&quot;20307&quot; value=&quot;299&quot;/&gt;&lt;/object&gt;&lt;object type=&quot;3&quot; unique_id=&quot;10022&quot;&gt;&lt;property id=&quot;20148&quot; value=&quot;5&quot;/&gt;&lt;property id=&quot;20300&quot; value=&quot;Slide 19&quot;/&gt;&lt;property id=&quot;20307&quot; value=&quot;301&quot;/&gt;&lt;/object&gt;&lt;object type=&quot;3&quot; unique_id=&quot;10023&quot;&gt;&lt;property id=&quot;20148&quot; value=&quot;5&quot;/&gt;&lt;property id=&quot;20300&quot; value=&quot;Slide 20&quot;/&gt;&lt;property id=&quot;20307&quot; value=&quot;303&quot;/&gt;&lt;/object&gt;&lt;object type=&quot;3&quot; unique_id=&quot;10024&quot;&gt;&lt;property id=&quot;20148&quot; value=&quot;5&quot;/&gt;&lt;property id=&quot;20300&quot; value=&quot;Slide 21&quot;/&gt;&lt;property id=&quot;20307&quot; value=&quot;302&quot;/&gt;&lt;/object&gt;&lt;object type=&quot;3&quot; unique_id=&quot;10025&quot;&gt;&lt;property id=&quot;20148&quot; value=&quot;5&quot;/&gt;&lt;property id=&quot;20300&quot; value=&quot;Slide 22&quot;/&gt;&lt;property id=&quot;20307&quot; value=&quot;300&quot;/&gt;&lt;/object&gt;&lt;object type=&quot;3&quot; unique_id=&quot;10026&quot;&gt;&lt;property id=&quot;20148&quot; value=&quot;5&quot;/&gt;&lt;property id=&quot;20300&quot; value=&quot;Slide 23&quot;/&gt;&lt;property id=&quot;20307&quot; value=&quot;304&quot;/&gt;&lt;/object&gt;&lt;object type=&quot;3&quot; unique_id=&quot;10027&quot;&gt;&lt;property id=&quot;20148&quot; value=&quot;5&quot;/&gt;&lt;property id=&quot;20300&quot; value=&quot;Slide 24 - &amp;quot;Біт - …&amp;quot;&quot;/&gt;&lt;property id=&quot;20307&quot; value=&quot;305&quot;/&gt;&lt;/object&gt;&lt;object type=&quot;3&quot; unique_id=&quot;10028&quot;&gt;&lt;property id=&quot;20148&quot; value=&quot;5&quot;/&gt;&lt;property id=&quot;20300&quot; value=&quot;Slide 25&quot;/&gt;&lt;property id=&quot;20307&quot; value=&quot;306&quot;/&gt;&lt;/object&gt;&lt;object type=&quot;3&quot; unique_id=&quot;10029&quot;&gt;&lt;property id=&quot;20148&quot; value=&quot;5&quot;/&gt;&lt;property id=&quot;20300&quot; value=&quot;Slide 26 - &amp;quot;Двійковий алфавіт та інформаційна вага&amp;quot;&quot;/&gt;&lt;property id=&quot;20307&quot; value=&quot;307&quot;/&gt;&lt;/object&gt;&lt;object type=&quot;3&quot; unique_id=&quot;10030&quot;&gt;&lt;property id=&quot;20148&quot; value=&quot;5&quot;/&gt;&lt;property id=&quot;20300&quot; value=&quot;Slide 27 - &amp;quot;Дані - …&amp;quot;&quot;/&gt;&lt;property id=&quot;20307&quot; value=&quot;308&quot;/&gt;&lt;/object&gt;&lt;object type=&quot;3&quot; unique_id=&quot;10031&quot;&gt;&lt;property id=&quot;20148&quot; value=&quot;5&quot;/&gt;&lt;property id=&quot;20300&quot; value=&quot;Slide 28 - &amp;quot;Визначення обсягу текстового повідомлення&amp;quot;&quot;/&gt;&lt;property id=&quot;20307&quot; value=&quot;309&quot;/&gt;&lt;/object&gt;&lt;object type=&quot;3&quot; unique_id=&quot;10032&quot;&gt;&lt;property id=&quot;20148&quot; value=&quot;5&quot;/&gt;&lt;property id=&quot;20300&quot; value=&quot;Slide 29 - &amp;quot;Наприклад&amp;quot;&quot;/&gt;&lt;property id=&quot;20307&quot; value=&quot;310&quot;/&gt;&lt;/object&gt;&lt;object type=&quot;3&quot; unique_id=&quot;10033&quot;&gt;&lt;property id=&quot;20148&quot; value=&quot;5&quot;/&gt;&lt;property id=&quot;20300&quot; value=&quot;Slide 30 - &amp;quot;Одиниці виміру обсягу інформації&amp;quot;&quot;/&gt;&lt;property id=&quot;20307&quot; value=&quot;311&quot;/&gt;&lt;/object&gt;&lt;object type=&quot;3&quot; unique_id=&quot;10034&quot;&gt;&lt;property id=&quot;20148&quot; value=&quot;5&quot;/&gt;&lt;property id=&quot;20300&quot; value=&quot;Slide 31&quot;/&gt;&lt;property id=&quot;20307&quot; value=&quot;312&quot;/&gt;&lt;/object&gt;&lt;object type=&quot;3&quot; unique_id=&quot;10035&quot;&gt;&lt;property id=&quot;20148&quot; value=&quot;5&quot;/&gt;&lt;property id=&quot;20300&quot; value=&quot;Slide 32 - &amp;quot;Властивості та параметри об'єкта&amp;quot;&quot;/&gt;&lt;property id=&quot;20307&quot; value=&quot;313&quot;/&gt;&lt;/object&gt;&lt;object type=&quot;3&quot; unique_id=&quot;10036&quot;&gt;&lt;property id=&quot;20148&quot; value=&quot;5&quot;/&gt;&lt;property id=&quot;20300&quot; value=&quot;Slide 33 - &amp;quot;З погляду інформатики в будь-якого об'єкта виділяють такі властивості:&amp;quot;&quot;/&gt;&lt;property id=&quot;20307&quot; value=&quot;314&quot;/&gt;&lt;/object&gt;&lt;object type=&quot;3&quot; unique_id=&quot;10037&quot;&gt;&lt;property id=&quot;20148&quot; value=&quot;5&quot;/&gt;&lt;property id=&quot;20300&quot; value=&quot;Slide 34 - &amp;quot;Телевізор як звичайний об'єкт та і як об'єкт інформаційний&amp;quot;&quot;/&gt;&lt;property id=&quot;20307&quot; value=&quot;315&quot;/&gt;&lt;/object&gt;&lt;object type=&quot;3&quot; unique_id=&quot;10038&quot;&gt;&lt;property id=&quot;20148&quot; value=&quot;5&quot;/&gt;&lt;property id=&quot;20300&quot; value=&quot;Slide 35 - &amp;quot;Модель&amp;quot;&quot;/&gt;&lt;property id=&quot;20307&quot; value=&quot;316&quot;/&gt;&lt;/object&gt;&lt;object type=&quot;3&quot; unique_id=&quot;10039&quot;&gt;&lt;property id=&quot;20148&quot; value=&quot;5&quot;/&gt;&lt;property id=&quot;20300&quot; value=&quot;Slide 36&quot;/&gt;&lt;property id=&quot;20307&quot; value=&quot;27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cdb2004132l">
  <a:themeElements>
    <a:clrScheme name="cdb2004132l 3">
      <a:dk1>
        <a:srgbClr val="1A1A70"/>
      </a:dk1>
      <a:lt1>
        <a:srgbClr val="FFFFFF"/>
      </a:lt1>
      <a:dk2>
        <a:srgbClr val="243D8C"/>
      </a:dk2>
      <a:lt2>
        <a:srgbClr val="DDDDDD"/>
      </a:lt2>
      <a:accent1>
        <a:srgbClr val="3E78C6"/>
      </a:accent1>
      <a:accent2>
        <a:srgbClr val="84A1E8"/>
      </a:accent2>
      <a:accent3>
        <a:srgbClr val="FFFFFF"/>
      </a:accent3>
      <a:accent4>
        <a:srgbClr val="14145F"/>
      </a:accent4>
      <a:accent5>
        <a:srgbClr val="AFBEDF"/>
      </a:accent5>
      <a:accent6>
        <a:srgbClr val="7791D2"/>
      </a:accent6>
      <a:hlink>
        <a:srgbClr val="90B54D"/>
      </a:hlink>
      <a:folHlink>
        <a:srgbClr val="F3C43F"/>
      </a:folHlink>
    </a:clrScheme>
    <a:fontScheme name="cdb2004132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132l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32l 2">
        <a:dk1>
          <a:srgbClr val="2D4473"/>
        </a:dk1>
        <a:lt1>
          <a:srgbClr val="FFFFFF"/>
        </a:lt1>
        <a:dk2>
          <a:srgbClr val="2B6185"/>
        </a:dk2>
        <a:lt2>
          <a:srgbClr val="D3D9DD"/>
        </a:lt2>
        <a:accent1>
          <a:srgbClr val="638AA1"/>
        </a:accent1>
        <a:accent2>
          <a:srgbClr val="8CA8B5"/>
        </a:accent2>
        <a:accent3>
          <a:srgbClr val="FFFFFF"/>
        </a:accent3>
        <a:accent4>
          <a:srgbClr val="253961"/>
        </a:accent4>
        <a:accent5>
          <a:srgbClr val="B7C4CD"/>
        </a:accent5>
        <a:accent6>
          <a:srgbClr val="7E98A4"/>
        </a:accent6>
        <a:hlink>
          <a:srgbClr val="6FA2E7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32l 3">
        <a:dk1>
          <a:srgbClr val="1A1A70"/>
        </a:dk1>
        <a:lt1>
          <a:srgbClr val="FFFFFF"/>
        </a:lt1>
        <a:dk2>
          <a:srgbClr val="243D8C"/>
        </a:dk2>
        <a:lt2>
          <a:srgbClr val="DDDDDD"/>
        </a:lt2>
        <a:accent1>
          <a:srgbClr val="3E78C6"/>
        </a:accent1>
        <a:accent2>
          <a:srgbClr val="84A1E8"/>
        </a:accent2>
        <a:accent3>
          <a:srgbClr val="FFFFFF"/>
        </a:accent3>
        <a:accent4>
          <a:srgbClr val="14145F"/>
        </a:accent4>
        <a:accent5>
          <a:srgbClr val="AFBEDF"/>
        </a:accent5>
        <a:accent6>
          <a:srgbClr val="7791D2"/>
        </a:accent6>
        <a:hlink>
          <a:srgbClr val="90B54D"/>
        </a:hlink>
        <a:folHlink>
          <a:srgbClr val="F3C4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cdb2004132l</Template>
  <TotalTime>3206</TotalTime>
  <Words>849</Words>
  <Application>Microsoft Office PowerPoint</Application>
  <PresentationFormat>Екран (4:3)</PresentationFormat>
  <Paragraphs>244</Paragraphs>
  <Slides>20</Slides>
  <Notes>5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30" baseType="lpstr">
      <vt:lpstr>Arial</vt:lpstr>
      <vt:lpstr>Times New Roman</vt:lpstr>
      <vt:lpstr>Wingdings</vt:lpstr>
      <vt:lpstr>Arial Black</vt:lpstr>
      <vt:lpstr>Lucida Sans</vt:lpstr>
      <vt:lpstr>Verdana</vt:lpstr>
      <vt:lpstr>Calibri</vt:lpstr>
      <vt:lpstr>Courier New</vt:lpstr>
      <vt:lpstr>cdb2004132l</vt:lpstr>
      <vt:lpstr>Image</vt:lpstr>
      <vt:lpstr> Робота з основними елементами iнтерфейсу ОС</vt:lpstr>
      <vt:lpstr>Основні переваги оС Windows:</vt:lpstr>
      <vt:lpstr>Інтерфейсом користувача</vt:lpstr>
      <vt:lpstr>Вікна ОС Windows</vt:lpstr>
      <vt:lpstr>Об’єкти ОС Windows </vt:lpstr>
      <vt:lpstr>Запуск програм на виконання. Файли та папки</vt:lpstr>
      <vt:lpstr>Запуск програм на виконання. Файли та папки</vt:lpstr>
      <vt:lpstr>Ім’я файлу</vt:lpstr>
      <vt:lpstr>Запуск програм на виконання. Файли та папки</vt:lpstr>
      <vt:lpstr>Презентація PowerPoint</vt:lpstr>
      <vt:lpstr>Презентація PowerPoint</vt:lpstr>
      <vt:lpstr>Презентація PowerPoint</vt:lpstr>
      <vt:lpstr>Презентація PowerPoint</vt:lpstr>
      <vt:lpstr>Папки Windows</vt:lpstr>
      <vt:lpstr>Презентація PowerPoint</vt:lpstr>
      <vt:lpstr>Файлові системи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Інформатика.  Інформація та її властивості.</dc:title>
  <dc:creator>Admin</dc:creator>
  <cp:lastModifiedBy>Мацаенко</cp:lastModifiedBy>
  <cp:revision>193</cp:revision>
  <dcterms:created xsi:type="dcterms:W3CDTF">2009-07-16T19:54:19Z</dcterms:created>
  <dcterms:modified xsi:type="dcterms:W3CDTF">2012-10-20T20:06:21Z</dcterms:modified>
</cp:coreProperties>
</file>