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1" r:id="rId2"/>
    <p:sldId id="257" r:id="rId3"/>
    <p:sldId id="258" r:id="rId4"/>
    <p:sldId id="260" r:id="rId5"/>
    <p:sldId id="256" r:id="rId6"/>
    <p:sldId id="261" r:id="rId7"/>
    <p:sldId id="27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FF0066"/>
    <a:srgbClr val="000066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3302A-A833-42E9-BFBF-DE8F0E9B15AD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2A6E9-5081-42F3-A4C2-0D8E8B2A1CB2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192F0-AFEC-49EF-877A-3C0AB3475175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6C50A-0E83-4669-8402-CEDAF82690FB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96CB6-AD5B-47BC-87ED-28EDE93D42E1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C4D54-30AC-4212-B7AD-A5BB3773E4DD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6D172-0406-4FA9-8931-3A9153248F19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68E35-2AED-46D2-8996-94B43FD4C2F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70494-2BAC-4F36-AC84-CC45FD1F83DF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F72CD-F88D-4FB5-A4EE-63D3FC7C8700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90084-15A3-4F60-9F53-C45D054B73E7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07A51-A457-4B25-AA37-703F76C0E45D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2EBE1-5580-423C-8AFC-98C573E68CEF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B0D76-61AB-49AB-A33B-E19093586C53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87766-5362-45DD-815B-9B395BC3979D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A2323-274D-4E77-AB9C-1DF38C39B1FD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D0D2E-A572-434E-AC1C-FACC094253F7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20999-00B9-43CA-9EA1-9E70B2D489F4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B573A-BEBE-40FB-BEA3-FDEA23F44468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63355-64A5-4F19-BB18-36D9F1B8A875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E971B-E99B-4EFD-8C76-CB778C50CCA0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4CECF-BE07-456C-A25A-334BDC437D3A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E49138-8301-4CF6-A400-EADCBC99DB81}" type="datetimeFigureOut">
              <a:rPr lang="uk-UA"/>
              <a:pPr>
                <a:defRPr/>
              </a:pPr>
              <a:t>13.11.2012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18A67F-E44C-4FB9-9999-5A3829B3419C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0" r:id="rId6"/>
    <p:sldLayoutId id="2147483746" r:id="rId7"/>
    <p:sldLayoutId id="2147483747" r:id="rId8"/>
    <p:sldLayoutId id="2147483748" r:id="rId9"/>
    <p:sldLayoutId id="2147483739" r:id="rId10"/>
    <p:sldLayoutId id="21474837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57158" y="285728"/>
            <a:ext cx="8352928" cy="5937523"/>
          </a:xfrm>
          <a:effectLst>
            <a:softEdge rad="317500"/>
          </a:effectLst>
        </p:spPr>
      </p:pic>
      <p:sp>
        <p:nvSpPr>
          <p:cNvPr id="13314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smtClean="0">
                <a:solidFill>
                  <a:srgbClr val="FF0066"/>
                </a:solidFill>
              </a:rPr>
              <a:t/>
            </a:r>
            <a:br>
              <a:rPr lang="ru-RU" sz="5400" b="1" smtClean="0">
                <a:solidFill>
                  <a:srgbClr val="FF0066"/>
                </a:solidFill>
              </a:rPr>
            </a:br>
            <a:r>
              <a:rPr lang="ru-RU" sz="5400" b="1" smtClean="0">
                <a:solidFill>
                  <a:srgbClr val="FF0066"/>
                </a:solidFill>
              </a:rPr>
              <a:t/>
            </a:r>
            <a:br>
              <a:rPr lang="ru-RU" sz="5400" b="1" smtClean="0">
                <a:solidFill>
                  <a:srgbClr val="FF0066"/>
                </a:solidFill>
              </a:rPr>
            </a:br>
            <a:r>
              <a:rPr lang="ru-RU" sz="5400" b="1" smtClean="0">
                <a:solidFill>
                  <a:srgbClr val="FF0066"/>
                </a:solidFill>
              </a:rPr>
              <a:t/>
            </a:r>
            <a:br>
              <a:rPr lang="ru-RU" sz="5400" b="1" smtClean="0">
                <a:solidFill>
                  <a:srgbClr val="FF0066"/>
                </a:solidFill>
              </a:rPr>
            </a:br>
            <a:r>
              <a:rPr lang="ru-RU" sz="5400" b="1" smtClean="0">
                <a:solidFill>
                  <a:srgbClr val="FF0066"/>
                </a:solidFill>
              </a:rPr>
              <a:t/>
            </a:r>
            <a:br>
              <a:rPr lang="ru-RU" sz="5400" b="1" smtClean="0">
                <a:solidFill>
                  <a:srgbClr val="FF0066"/>
                </a:solidFill>
              </a:rPr>
            </a:br>
            <a:r>
              <a:rPr lang="ru-RU" sz="5400" b="1" smtClean="0">
                <a:solidFill>
                  <a:srgbClr val="FF0066"/>
                </a:solidFill>
              </a:rPr>
              <a:t/>
            </a:r>
            <a:br>
              <a:rPr lang="ru-RU" sz="5400" b="1" smtClean="0">
                <a:solidFill>
                  <a:srgbClr val="FF0066"/>
                </a:solidFill>
              </a:rPr>
            </a:br>
            <a:r>
              <a:rPr lang="ru-RU" sz="6000" b="1" smtClean="0">
                <a:solidFill>
                  <a:srgbClr val="000066"/>
                </a:solidFill>
              </a:rPr>
              <a:t>Я  </a:t>
            </a:r>
            <a:r>
              <a:rPr lang="uk-UA" sz="6000" b="1" smtClean="0">
                <a:solidFill>
                  <a:srgbClr val="000066"/>
                </a:solidFill>
              </a:rPr>
              <a:t>і Україна</a:t>
            </a:r>
            <a:br>
              <a:rPr lang="uk-UA" sz="6000" b="1" smtClean="0">
                <a:solidFill>
                  <a:srgbClr val="000066"/>
                </a:solidFill>
              </a:rPr>
            </a:br>
            <a:r>
              <a:rPr lang="uk-UA" sz="6000" b="1" smtClean="0">
                <a:solidFill>
                  <a:srgbClr val="000066"/>
                </a:solidFill>
              </a:rPr>
              <a:t>Природознавство</a:t>
            </a:r>
            <a:br>
              <a:rPr lang="uk-UA" sz="6000" b="1" smtClean="0">
                <a:solidFill>
                  <a:srgbClr val="000066"/>
                </a:solidFill>
              </a:rPr>
            </a:br>
            <a:r>
              <a:rPr lang="uk-UA" sz="6000" b="1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3 клас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74871" y="2132856"/>
            <a:ext cx="7632848" cy="4464496"/>
          </a:xfrm>
          <a:effectLst>
            <a:glow rad="101600">
              <a:schemeClr val="accent4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95536" y="548680"/>
            <a:ext cx="859151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spc="50" dirty="0">
                <a:ln w="11430"/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Календарик спостережень</a:t>
            </a:r>
            <a:endParaRPr lang="uk-UA" sz="5400" b="1" spc="50" dirty="0">
              <a:ln w="11430"/>
              <a:solidFill>
                <a:srgbClr val="FF006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4339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1)</a:t>
            </a:r>
            <a:r>
              <a:rPr lang="uk-UA" sz="66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;                  4) </a:t>
            </a:r>
            <a:r>
              <a:rPr lang="uk-UA" sz="6600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2) </a:t>
            </a:r>
            <a:r>
              <a:rPr lang="uk-UA" sz="6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;                  5) </a:t>
            </a:r>
            <a:r>
              <a:rPr lang="uk-UA" sz="66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3) </a:t>
            </a:r>
            <a:r>
              <a:rPr lang="uk-UA" sz="66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;                  6) </a:t>
            </a:r>
            <a:r>
              <a:rPr lang="uk-UA" sz="6600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5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Font typeface="Symbol" pitchFamily="18" charset="2"/>
              <a:buNone/>
              <a:defRPr/>
            </a:pPr>
            <a:endParaRPr lang="uk-UA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76672"/>
            <a:ext cx="849694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riblet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ln w="11430"/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Відповідь</a:t>
            </a:r>
            <a:r>
              <a:rPr lang="ru-RU" sz="7200" b="1" dirty="0">
                <a:ln w="11430"/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до тесту: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708275"/>
            <a:ext cx="3960813" cy="3451225"/>
          </a:xfrm>
        </p:spPr>
      </p:pic>
      <p:pic>
        <p:nvPicPr>
          <p:cNvPr id="16386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2708275"/>
            <a:ext cx="4222750" cy="346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12968" cy="1218464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b="1" dirty="0" smtClean="0">
                <a:ln w="127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Чому ноша першого віслюка стала легшою, а другого – важчою?</a:t>
            </a:r>
            <a:endParaRPr lang="uk-UA" b="1" dirty="0">
              <a:ln w="12700">
                <a:solidFill>
                  <a:schemeClr val="accent2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52728"/>
          </a:xfrm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8000" b="1" dirty="0" smtClean="0">
                <a:ln w="11430"/>
                <a:solidFill>
                  <a:srgbClr val="00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 - …</a:t>
            </a:r>
            <a:endParaRPr lang="uk-UA" sz="8000" b="1" dirty="0">
              <a:ln w="11430"/>
              <a:solidFill>
                <a:srgbClr val="00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755576" y="1961456"/>
            <a:ext cx="7848872" cy="4896544"/>
          </a:xfrm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654976" y="1772816"/>
            <a:ext cx="7733447" cy="4824536"/>
          </a:xfrm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1296144"/>
          </a:xfrm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8000" b="1" dirty="0" smtClean="0">
                <a:ln w="11430"/>
                <a:solidFill>
                  <a:srgbClr val="00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 - …</a:t>
            </a:r>
            <a:endParaRPr lang="uk-UA" sz="8000" b="1" dirty="0">
              <a:ln w="11430"/>
              <a:solidFill>
                <a:srgbClr val="00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3563938" y="32131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ndar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492896"/>
            <a:ext cx="8496944" cy="3785652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  Куди  поділась сіль?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6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  Чим є вода для солі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    та  інших речовин?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82122"/>
            <a:ext cx="828680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u="sng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66"/>
                </a:solidFill>
                <a:cs typeface="Times New Roman" pitchFamily="18" charset="0"/>
              </a:rPr>
              <a:t>П р а к т и ч н а     р о б о т 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b="1" u="sng" spc="50" dirty="0" smtClean="0"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u="sng" spc="50" dirty="0" smtClean="0">
                <a:ln w="9525">
                  <a:solidFill>
                    <a:srgbClr val="660066"/>
                  </a:solidFill>
                </a:ln>
                <a:solidFill>
                  <a:srgbClr val="660066"/>
                </a:solidFill>
                <a:cs typeface="Times New Roman" pitchFamily="18" charset="0"/>
              </a:rPr>
              <a:t>1 група  «Краплинка»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spc="50" dirty="0" smtClean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0066"/>
                </a:solidFill>
                <a:cs typeface="Times New Roman" pitchFamily="18" charset="0"/>
              </a:rPr>
              <a:t>                Дослід із сіллю та лимонною кислотою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b="1" spc="50" dirty="0" smtClean="0"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0066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u="sng" spc="50" dirty="0" smtClean="0">
                <a:ln w="9525">
                  <a:solidFill>
                    <a:srgbClr val="660066"/>
                  </a:solidFill>
                </a:ln>
                <a:solidFill>
                  <a:srgbClr val="000066"/>
                </a:solidFill>
                <a:cs typeface="Times New Roman" pitchFamily="18" charset="0"/>
              </a:rPr>
              <a:t>2 група «Росинка»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spc="50" dirty="0" smtClean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0066"/>
                </a:solidFill>
                <a:cs typeface="Times New Roman" pitchFamily="18" charset="0"/>
              </a:rPr>
              <a:t>                Дослід з олією та оцтовою кислотою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b="1" spc="50" dirty="0" smtClean="0"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0066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u="sng" spc="50" dirty="0" smtClean="0">
                <a:ln w="9525">
                  <a:solidFill>
                    <a:srgbClr val="660066"/>
                  </a:solidFill>
                </a:ln>
                <a:solidFill>
                  <a:srgbClr val="000066"/>
                </a:solidFill>
                <a:cs typeface="Times New Roman" pitchFamily="18" charset="0"/>
              </a:rPr>
              <a:t>3 група «Хмаринка»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spc="50" dirty="0" smtClean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0066"/>
                </a:solidFill>
                <a:cs typeface="Times New Roman" pitchFamily="18" charset="0"/>
              </a:rPr>
              <a:t>               Дослід з глиною та ватою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b="1" spc="50" dirty="0" smtClean="0"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0066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u="sng" spc="50" dirty="0" smtClean="0">
                <a:ln w="9525">
                  <a:solidFill>
                    <a:srgbClr val="660066"/>
                  </a:solidFill>
                </a:ln>
                <a:solidFill>
                  <a:srgbClr val="000066"/>
                </a:solidFill>
                <a:cs typeface="Times New Roman" pitchFamily="18" charset="0"/>
              </a:rPr>
              <a:t>4 група «Сніжинка»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spc="50" dirty="0" smtClean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0066"/>
                </a:solidFill>
                <a:cs typeface="Times New Roman" pitchFamily="18" charset="0"/>
              </a:rPr>
              <a:t>                Дослід  із спиртом та піском</a:t>
            </a:r>
            <a:endParaRPr lang="uk-UA" sz="2800" b="1" spc="50" dirty="0">
              <a:ln w="9525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006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755576" y="1961456"/>
            <a:ext cx="7848872" cy="4896544"/>
          </a:xfrm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4464496"/>
          </a:xfrm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8000" b="1" dirty="0" smtClean="0">
                <a:ln w="11430"/>
                <a:solidFill>
                  <a:srgbClr val="00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Вода - розчинник </a:t>
            </a:r>
            <a:endParaRPr lang="uk-UA" sz="8000" b="1" dirty="0">
              <a:ln w="11430"/>
              <a:solidFill>
                <a:srgbClr val="00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3216275"/>
            <a:ext cx="3173413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250638" y="1808819"/>
            <a:ext cx="4968551" cy="3528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outerShdw dist="35921" dir="2700000" algn="ctr" rotWithShape="0">
              <a:schemeClr val="bg2"/>
            </a:outerShdw>
          </a:effectLst>
          <a:extLst/>
        </p:spPr>
      </p:pic>
      <p:pic>
        <p:nvPicPr>
          <p:cNvPr id="2150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3573463"/>
            <a:ext cx="2159000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483350" y="3789363"/>
            <a:ext cx="1446213" cy="719137"/>
          </a:xfrm>
        </p:spPr>
      </p:pic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3933825"/>
            <a:ext cx="8048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27838" y="3933825"/>
            <a:ext cx="7905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187624" y="548680"/>
            <a:ext cx="72006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FF0066"/>
                </a:solidFill>
                <a:cs typeface="Times New Roman" pitchFamily="18" charset="0"/>
              </a:rPr>
              <a:t>Модель кристаликів солі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57870" y="5458992"/>
            <a:ext cx="2954089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>
                  <a:solidFill>
                    <a:srgbClr val="FF0066"/>
                  </a:solidFill>
                </a:ln>
                <a:solidFill>
                  <a:srgbClr val="002060"/>
                </a:solidFill>
                <a:cs typeface="Times New Roman" pitchFamily="18" charset="0"/>
              </a:rPr>
              <a:t>КРУПНИЙ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870504" y="5458993"/>
            <a:ext cx="25875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>
                  <a:solidFill>
                    <a:srgbClr val="FF0066"/>
                  </a:solidFill>
                </a:ln>
                <a:solidFill>
                  <a:srgbClr val="000066"/>
                </a:solidFill>
                <a:cs typeface="Times New Roman" pitchFamily="18" charset="0"/>
              </a:rPr>
              <a:t>ДРІБНИЙ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rtlCol="0">
            <a:norm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6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Природні розчини</a:t>
            </a:r>
            <a:endParaRPr lang="uk-UA" sz="6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1773238"/>
            <a:ext cx="6481762" cy="4535487"/>
          </a:xfrm>
        </p:spPr>
      </p:pic>
      <p:sp>
        <p:nvSpPr>
          <p:cNvPr id="22531" name="Прямоугольник 6"/>
          <p:cNvSpPr>
            <a:spLocks noChangeArrowheads="1"/>
          </p:cNvSpPr>
          <p:nvPr/>
        </p:nvSpPr>
        <p:spPr bwMode="auto">
          <a:xfrm>
            <a:off x="179388" y="2492375"/>
            <a:ext cx="216058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4400" b="1">
                <a:solidFill>
                  <a:srgbClr val="FF0066"/>
                </a:solidFill>
                <a:cs typeface="Times New Roman" pitchFamily="18" charset="0"/>
              </a:rPr>
              <a:t>Океани</a:t>
            </a:r>
          </a:p>
          <a:p>
            <a:endParaRPr lang="uk-UA" sz="4400" b="1">
              <a:solidFill>
                <a:srgbClr val="FF0066"/>
              </a:solidFill>
              <a:cs typeface="Times New Roman" pitchFamily="18" charset="0"/>
            </a:endParaRPr>
          </a:p>
          <a:p>
            <a:pPr algn="ctr"/>
            <a:r>
              <a:rPr lang="uk-UA" sz="4400" b="1">
                <a:solidFill>
                  <a:srgbClr val="FF0066"/>
                </a:solidFill>
                <a:cs typeface="Times New Roman" pitchFamily="18" charset="0"/>
              </a:rPr>
              <a:t>Моря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67544" y="1628800"/>
            <a:ext cx="8208912" cy="4896544"/>
          </a:xfrm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88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Озера</a:t>
            </a:r>
            <a:endParaRPr lang="uk-UA" sz="88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11560" y="1628800"/>
            <a:ext cx="7920880" cy="4824536"/>
          </a:xfrm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6600" b="1" dirty="0" smtClean="0">
                <a:ln>
                  <a:solidFill>
                    <a:srgbClr val="000066"/>
                  </a:solidFill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Мінеральні джерела</a:t>
            </a:r>
            <a:endParaRPr lang="uk-UA" sz="6600" b="1" dirty="0">
              <a:ln>
                <a:solidFill>
                  <a:srgbClr val="000066"/>
                </a:solidFill>
              </a:ln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187624" y="1772816"/>
            <a:ext cx="6984776" cy="4824536"/>
          </a:xfrm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6000" b="1" dirty="0" smtClean="0">
                <a:ln>
                  <a:solidFill>
                    <a:srgbClr val="000066"/>
                  </a:solidFill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Кров людей і тварин</a:t>
            </a:r>
            <a:endParaRPr lang="uk-UA" sz="6000" b="1" dirty="0">
              <a:ln>
                <a:solidFill>
                  <a:srgbClr val="000066"/>
                </a:solidFill>
              </a:ln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6000" b="1" dirty="0" smtClean="0">
                <a:ln>
                  <a:solidFill>
                    <a:srgbClr val="000066"/>
                  </a:solidFill>
                </a:ln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Сік рослин</a:t>
            </a:r>
            <a:endParaRPr lang="uk-UA" sz="6000" b="1" dirty="0">
              <a:ln>
                <a:solidFill>
                  <a:srgbClr val="000066"/>
                </a:solidFill>
              </a:ln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3528" y="1556792"/>
            <a:ext cx="8496944" cy="4968552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1538" y="1844675"/>
            <a:ext cx="7408862" cy="4281488"/>
          </a:xfrm>
        </p:spPr>
        <p:txBody>
          <a:bodyPr rtlCol="0"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uk-UA" sz="4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Підручник ст. 93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uk-UA" sz="4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Зошит ст. 10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uk-UA" sz="4400" b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uk-UA" sz="4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Дізнатися, як приготувати розчин для консервування огірків.</a:t>
            </a:r>
            <a:endParaRPr lang="uk-UA" sz="44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5400" b="1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Домашнє завдання:</a:t>
            </a:r>
            <a:endParaRPr lang="uk-UA" sz="5400" b="1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 tmFilter="0,0; .5, 1; 1, 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304</TotalTime>
  <Words>169</Words>
  <Application>Microsoft Office PowerPoint</Application>
  <PresentationFormat>Экран (4:3)</PresentationFormat>
  <Paragraphs>43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     Я  і Україна Природознавство 3 клас </vt:lpstr>
      <vt:lpstr>Слайд 2</vt:lpstr>
      <vt:lpstr>Слайд 3</vt:lpstr>
      <vt:lpstr>Чому ноша першого віслюка стала легшою, а другого – важчою?</vt:lpstr>
      <vt:lpstr>Вода - …</vt:lpstr>
      <vt:lpstr>Вода - …</vt:lpstr>
      <vt:lpstr>Слайд 7</vt:lpstr>
      <vt:lpstr>Вода - розчинник </vt:lpstr>
      <vt:lpstr>Слайд 9</vt:lpstr>
      <vt:lpstr>Природні розчини</vt:lpstr>
      <vt:lpstr>Озера</vt:lpstr>
      <vt:lpstr>Мінеральні джерела</vt:lpstr>
      <vt:lpstr>Кров людей і тварин</vt:lpstr>
      <vt:lpstr>Сік рослин</vt:lpstr>
      <vt:lpstr>Домашнє завдання: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 - розчинник</dc:title>
  <dc:creator>User</dc:creator>
  <cp:lastModifiedBy>Админ</cp:lastModifiedBy>
  <cp:revision>28</cp:revision>
  <dcterms:created xsi:type="dcterms:W3CDTF">2012-11-10T16:16:20Z</dcterms:created>
  <dcterms:modified xsi:type="dcterms:W3CDTF">2012-11-13T18:05:03Z</dcterms:modified>
</cp:coreProperties>
</file>